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handoutMasterIdLst>
    <p:handoutMasterId r:id="rId20"/>
  </p:handoutMasterIdLst>
  <p:sldIdLst>
    <p:sldId id="298" r:id="rId5"/>
    <p:sldId id="327" r:id="rId6"/>
    <p:sldId id="328" r:id="rId7"/>
    <p:sldId id="329" r:id="rId8"/>
    <p:sldId id="335" r:id="rId9"/>
    <p:sldId id="337" r:id="rId10"/>
    <p:sldId id="336" r:id="rId11"/>
    <p:sldId id="301" r:id="rId12"/>
    <p:sldId id="326" r:id="rId13"/>
    <p:sldId id="330" r:id="rId14"/>
    <p:sldId id="331" r:id="rId15"/>
    <p:sldId id="332" r:id="rId16"/>
    <p:sldId id="338" r:id="rId17"/>
    <p:sldId id="32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3657"/>
    <a:srgbClr val="3494BA"/>
    <a:srgbClr val="006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814" autoAdjust="0"/>
    <p:restoredTop sz="95103" autoAdjust="0"/>
  </p:normalViewPr>
  <p:slideViewPr>
    <p:cSldViewPr snapToGrid="0">
      <p:cViewPr varScale="1">
        <p:scale>
          <a:sx n="114" d="100"/>
          <a:sy n="114" d="100"/>
        </p:scale>
        <p:origin x="1116" y="114"/>
      </p:cViewPr>
      <p:guideLst>
        <p:guide orient="horz" pos="2160"/>
        <p:guide pos="3840"/>
      </p:guideLst>
    </p:cSldViewPr>
  </p:slideViewPr>
  <p:notesTextViewPr>
    <p:cViewPr>
      <p:scale>
        <a:sx n="1" d="1"/>
        <a:sy n="1" d="1"/>
      </p:scale>
      <p:origin x="0" y="0"/>
    </p:cViewPr>
  </p:notesTextViewPr>
  <p:notesViewPr>
    <p:cSldViewPr snapToGrid="0">
      <p:cViewPr varScale="1">
        <p:scale>
          <a:sx n="86" d="100"/>
          <a:sy n="86" d="100"/>
        </p:scale>
        <p:origin x="386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6DFB34-FA8B-15AF-97A8-585CC85065F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a:extLst>
              <a:ext uri="{FF2B5EF4-FFF2-40B4-BE49-F238E27FC236}">
                <a16:creationId xmlns:a16="http://schemas.microsoft.com/office/drawing/2014/main" id="{7EFC8280-B5F6-DEBC-C38D-38258CC71C7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EA64A0C-DC44-4896-B2FE-E07587B79BB1}" type="datetimeFigureOut">
              <a:rPr lang="en-AU" smtClean="0"/>
              <a:t>7/05/2023</a:t>
            </a:fld>
            <a:endParaRPr lang="en-AU"/>
          </a:p>
        </p:txBody>
      </p:sp>
      <p:sp>
        <p:nvSpPr>
          <p:cNvPr id="4" name="Footer Placeholder 3">
            <a:extLst>
              <a:ext uri="{FF2B5EF4-FFF2-40B4-BE49-F238E27FC236}">
                <a16:creationId xmlns:a16="http://schemas.microsoft.com/office/drawing/2014/main" id="{17E33C5D-695A-9585-C113-DA7CC8AF13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a:extLst>
              <a:ext uri="{FF2B5EF4-FFF2-40B4-BE49-F238E27FC236}">
                <a16:creationId xmlns:a16="http://schemas.microsoft.com/office/drawing/2014/main" id="{F536AD4B-45B9-53AC-1A5C-12031FF9DAF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B2498EF-D573-4D57-8E6C-094704854516}" type="slidenum">
              <a:rPr lang="en-AU" smtClean="0"/>
              <a:t>‹#›</a:t>
            </a:fld>
            <a:endParaRPr lang="en-AU"/>
          </a:p>
        </p:txBody>
      </p:sp>
    </p:spTree>
    <p:extLst>
      <p:ext uri="{BB962C8B-B14F-4D97-AF65-F5344CB8AC3E}">
        <p14:creationId xmlns:p14="http://schemas.microsoft.com/office/powerpoint/2010/main" val="33466065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6T14:25:01.069"/>
    </inkml:context>
    <inkml:brush xml:id="br0">
      <inkml:brushProperty name="width" value="0.05" units="cm"/>
      <inkml:brushProperty name="height" value="0.05" units="cm"/>
    </inkml:brush>
  </inkml:definitions>
  <inkml:trace contextRef="#ctx0" brushRef="#br0">1 1 24575,'3'0'0,"0"1"0,-1 0 0,1 0 0,0 0 0,0 0 0,-1 0 0,1 1 0,-1-1 0,1 1 0,-1 0 0,0 0 0,1 0 0,-1 0 0,0 0 0,0 0 0,0 0 0,1 3 0,1 1 0,0-1 0,0 1 0,-1 0 0,0 0 0,0 0 0,3 9 0,8 36 0,-3-14 0,-1 1 0,-2 0 0,-2 0 0,3 65 0,-10-75 0,2 1 0,1-1 0,10 52 0,-8-57-341,-1 0 0,0 0-1,-2 25 1,-1-26-6485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6T14:25:01.820"/>
    </inkml:context>
    <inkml:brush xml:id="br0">
      <inkml:brushProperty name="width" value="0.05" units="cm"/>
      <inkml:brushProperty name="height" value="0.05" units="cm"/>
    </inkml:brush>
  </inkml:definitions>
  <inkml:trace contextRef="#ctx0" brushRef="#br0">0 0 24575,'9'0'0,"-1"0"0,0 1 0,1 0 0,-1 0 0,0 1 0,0 0 0,0 0 0,0 1 0,0 0 0,-1 1 0,1-1 0,-1 2 0,0-1 0,0 1 0,0 0 0,-1 0 0,0 0 0,0 1 0,0 0 0,8 11 0,25 33 0,49 46 0,-75-81 0,-7-8 0,0 0 0,0-1 0,0 0 0,1 0 0,9 6 0,-15-11 0,0-1 0,0 1 0,0-1 0,0 1 0,0-1 0,1 1 0,-1-1 0,0 1 0,1-1 0,-1 0 0,0 0 0,0 0 0,1 0 0,-1 0 0,0 0 0,1 0 0,-1 0 0,0 0 0,1-1 0,-1 1 0,0-1 0,0 1 0,0-1 0,1 1 0,-1-1 0,0 1 0,0-1 0,0 0 0,0 0 0,0 0 0,0 1 0,0-1 0,0 0 0,0 0 0,-1 0 0,1-1 0,0 1 0,-1 0 0,1 0 0,0-2 0,11-21-195,-1 0 0,-2 0 0,-1-1 0,0 0 0,-2-1 0,6-47 0,-11 53-6631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6T14:25:03.425"/>
    </inkml:context>
    <inkml:brush xml:id="br0">
      <inkml:brushProperty name="width" value="0.05" units="cm"/>
      <inkml:brushProperty name="height" value="0.05" units="cm"/>
    </inkml:brush>
  </inkml:definitions>
  <inkml:trace contextRef="#ctx0" brushRef="#br0">1 103 24575,'8'-1'0,"0"0"0,1 0 0,-1-1 0,12-5 0,26-4 0,300 6 0,-188 8 0,-3-1 0,167-5 0,-296 0 0,0-2 0,42-13 0,-46 11 0,1 1 0,1 1 0,43-3 0,-13 7 0,-12 1 0,1-2 0,48-9 0,-15 2-1365,-54 8-5461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6T14:25:04.034"/>
    </inkml:context>
    <inkml:brush xml:id="br0">
      <inkml:brushProperty name="width" value="0.05" units="cm"/>
      <inkml:brushProperty name="height" value="0.05" units="cm"/>
    </inkml:brush>
  </inkml:definitions>
  <inkml:trace contextRef="#ctx0" brushRef="#br0">1 0 24575,'8'2'0,"0"1"0,0-1 0,0 1 0,0 0 0,0 1 0,-1 0 0,1 0 0,11 10 0,-1-3 0,-5-2 0,0 1 0,22 21 0,20 14 0,-53-43 0,1 0 0,-1-1 0,1 1 0,-1 1 0,0-1 0,0 0 0,0 0 0,0 1 0,0 0 0,0-1 0,-1 1 0,1 0 0,-1-1 0,0 1 0,0 0 0,0 0 0,0 0 0,0 0 0,-1 0 0,1 0 0,-1 1 0,0-1 0,0 0 0,0 0 0,-1 0 0,1 0 0,-1 0 0,1 0 0,-3 6 0,-3 8 0,-1-1 0,0 1 0,-2-1 0,-12 19 0,-5 10 0,16-26-300,-1-1 0,-1 0 1,-26 30-1,36-46 134,-8 11-6660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6T14:25:05.310"/>
    </inkml:context>
    <inkml:brush xml:id="br0">
      <inkml:brushProperty name="width" value="0.05" units="cm"/>
      <inkml:brushProperty name="height" value="0.05" units="cm"/>
    </inkml:brush>
  </inkml:definitions>
  <inkml:trace contextRef="#ctx0" brushRef="#br0">1 1 24575,'694'0'-1365,"-672"0"-5461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6T14:25:06.254"/>
    </inkml:context>
    <inkml:brush xml:id="br0">
      <inkml:brushProperty name="width" value="0.05" units="cm"/>
      <inkml:brushProperty name="height" value="0.05" units="cm"/>
    </inkml:brush>
  </inkml:definitions>
  <inkml:trace contextRef="#ctx0" brushRef="#br0">1 0 24575,'4'1'0,"1"1"0,0-1 0,-1 1 0,1 0 0,-1 0 0,0 0 0,0 0 0,7 6 0,9 4 0,27 9 0,93 49 0,-127-62 0,1 1 0,-2 0 0,1 1 0,-1 1 0,-1-1 0,0 2 0,16 20 0,-23-24 0,0 0 0,-1 0 0,0 0 0,0 0 0,0 0 0,-1 1 0,-1-1 0,0 1 0,0-1 0,0 1 0,-1 0 0,-1 10 0,0-6 0,0 0 0,-1 0 0,-1 0 0,0 0 0,-1 0 0,0-1 0,-8 18 0,7-22-105,0-1 0,-1 0 0,1 1 0,-1-2 0,0 1 0,-1-1 0,0 0 0,0 0 0,0-1 0,-1 0 0,0 0 0,-9 4 0,2-1-6721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6T14:25:08.031"/>
    </inkml:context>
    <inkml:brush xml:id="br0">
      <inkml:brushProperty name="width" value="0.05" units="cm"/>
      <inkml:brushProperty name="height" value="0.05" units="cm"/>
    </inkml:brush>
  </inkml:definitions>
  <inkml:trace contextRef="#ctx0" brushRef="#br0">3692 3 24575,'-28'0'0,"7"-2"0,-1 2 0,1 0 0,0 2 0,0 0 0,0 2 0,0 0 0,1 1 0,-35 13 0,40-12 0,0-2 0,0 0 0,0 0 0,0-2 0,-30 3 0,-31 5 0,30-3 0,-1-2 0,1-2 0,-87-6 0,28 0 0,-458 3 0,533 2 0,-54 9 0,-23 2 0,-150 13 0,172-14 0,-123 2 0,185-14 0,-1 1 0,1 0 0,-45 11 0,24-5 0,0-2 0,0-2 0,-1-1 0,-49-6 0,-9 1 0,-39 6 0,-151-7 0,163-20 0,21 0 0,81 16 0,-1 1 0,-1 2 0,-55-4 0,-69 10-1365,132-1-5461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6T14:25:08.963"/>
    </inkml:context>
    <inkml:brush xml:id="br0">
      <inkml:brushProperty name="width" value="0.05" units="cm"/>
      <inkml:brushProperty name="height" value="0.05" units="cm"/>
    </inkml:brush>
  </inkml:definitions>
  <inkml:trace contextRef="#ctx0" brushRef="#br0">233 0 24575,'2'1'0,"-1"-1"0,0 1 0,0-1 0,0 1 0,0 0 0,0-1 0,0 1 0,0 0 0,0 0 0,0-1 0,0 1 0,0 0 0,-1 0 0,1 0 0,0 0 0,-1 0 0,1 0 0,0 0 0,-1 0 0,1 1 0,-1-1 0,0 0 0,1 0 0,-1 0 0,0 0 0,0 1 0,0 1 0,5 39 0,-5-37 0,0 3 0,0 0 0,0 1 0,-1-1 0,0 0 0,-1 0 0,0 0 0,0 0 0,0 0 0,-1 0 0,-7 13 0,-3 0 0,0 0 0,-21 23 0,5-7 0,23-30 0,0 0 0,-1-1 0,0 0 0,0 0 0,-12 7 0,11-8 0,1 0 0,0 0 0,1 1 0,-1 0 0,1 0 0,-10 12 0,3-1 0,10-13 0,-1 1 0,1-1 0,0 1 0,0-1 0,1 1 0,-3 6 0,5-10 0,0-1 0,0 1 0,0-1 0,0 1 0,0-1 0,0 1 0,0-1 0,1 1 0,-1-1 0,0 0 0,0 1 0,0-1 0,1 1 0,-1-1 0,0 1 0,1-1 0,-1 0 0,0 1 0,1-1 0,-1 0 0,1 0 0,-1 1 0,0-1 0,1 0 0,-1 0 0,1 1 0,-1-1 0,1 0 0,-1 0 0,1 0 0,-1 0 0,1 0 0,23 6 0,-14-4 0,282 72 0,-262-67-455,1-1 0,36 2 0,-45-7-6371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6T14:25:15.119"/>
    </inkml:context>
    <inkml:brush xml:id="br0">
      <inkml:brushProperty name="width" value="0.05" units="cm"/>
      <inkml:brushProperty name="height" value="0.05" units="cm"/>
    </inkml:brush>
  </inkml:definitions>
  <inkml:trace contextRef="#ctx0" brushRef="#br0">1 1 24575,'0'0'-8191</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47CDAB-63DB-4CBD-8372-C5B8D2FA25F4}" type="datetimeFigureOut">
              <a:rPr lang="en-AU" smtClean="0"/>
              <a:t>7/05/2023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E6271C-54E0-426F-A5AE-A9854AC63FB8}" type="slidenum">
              <a:rPr lang="en-AU" smtClean="0"/>
              <a:t>‹#›</a:t>
            </a:fld>
            <a:endParaRPr lang="en-AU"/>
          </a:p>
        </p:txBody>
      </p:sp>
    </p:spTree>
    <p:extLst>
      <p:ext uri="{BB962C8B-B14F-4D97-AF65-F5344CB8AC3E}">
        <p14:creationId xmlns:p14="http://schemas.microsoft.com/office/powerpoint/2010/main" val="4124985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a:t>
            </a:r>
          </a:p>
          <a:p>
            <a:endParaRPr lang="en-US" dirty="0"/>
          </a:p>
          <a:p>
            <a:r>
              <a:rPr lang="en-US" dirty="0"/>
              <a:t>Welcome to my little bit of presentation. Thank you for having me here.</a:t>
            </a:r>
          </a:p>
          <a:p>
            <a:endParaRPr lang="en-US" dirty="0"/>
          </a:p>
          <a:p>
            <a:r>
              <a:rPr lang="en-US" dirty="0"/>
              <a:t>Let me begin right away as I know your time is precious.</a:t>
            </a:r>
          </a:p>
          <a:p>
            <a:endParaRPr lang="en-US" dirty="0"/>
          </a:p>
        </p:txBody>
      </p:sp>
      <p:sp>
        <p:nvSpPr>
          <p:cNvPr id="4" name="Slide Number Placeholder 3"/>
          <p:cNvSpPr>
            <a:spLocks noGrp="1"/>
          </p:cNvSpPr>
          <p:nvPr>
            <p:ph type="sldNum" sz="quarter" idx="5"/>
          </p:nvPr>
        </p:nvSpPr>
        <p:spPr/>
        <p:txBody>
          <a:bodyPr/>
          <a:lstStyle/>
          <a:p>
            <a:fld id="{ECE6271C-54E0-426F-A5AE-A9854AC63FB8}" type="slidenum">
              <a:rPr lang="en-AU" smtClean="0"/>
              <a:t>1</a:t>
            </a:fld>
            <a:endParaRPr lang="en-AU"/>
          </a:p>
        </p:txBody>
      </p:sp>
    </p:spTree>
    <p:extLst>
      <p:ext uri="{BB962C8B-B14F-4D97-AF65-F5344CB8AC3E}">
        <p14:creationId xmlns:p14="http://schemas.microsoft.com/office/powerpoint/2010/main" val="18411796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10</a:t>
            </a:fld>
            <a:endParaRPr lang="en-AU"/>
          </a:p>
        </p:txBody>
      </p:sp>
    </p:spTree>
    <p:extLst>
      <p:ext uri="{BB962C8B-B14F-4D97-AF65-F5344CB8AC3E}">
        <p14:creationId xmlns:p14="http://schemas.microsoft.com/office/powerpoint/2010/main" val="2399880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11</a:t>
            </a:fld>
            <a:endParaRPr lang="en-AU"/>
          </a:p>
        </p:txBody>
      </p:sp>
    </p:spTree>
    <p:extLst>
      <p:ext uri="{BB962C8B-B14F-4D97-AF65-F5344CB8AC3E}">
        <p14:creationId xmlns:p14="http://schemas.microsoft.com/office/powerpoint/2010/main" val="2329811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12</a:t>
            </a:fld>
            <a:endParaRPr lang="en-AU"/>
          </a:p>
        </p:txBody>
      </p:sp>
    </p:spTree>
    <p:extLst>
      <p:ext uri="{BB962C8B-B14F-4D97-AF65-F5344CB8AC3E}">
        <p14:creationId xmlns:p14="http://schemas.microsoft.com/office/powerpoint/2010/main" val="34263364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13</a:t>
            </a:fld>
            <a:endParaRPr lang="en-AU"/>
          </a:p>
        </p:txBody>
      </p:sp>
    </p:spTree>
    <p:extLst>
      <p:ext uri="{BB962C8B-B14F-4D97-AF65-F5344CB8AC3E}">
        <p14:creationId xmlns:p14="http://schemas.microsoft.com/office/powerpoint/2010/main" val="1599316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2</a:t>
            </a:fld>
            <a:endParaRPr lang="en-AU"/>
          </a:p>
        </p:txBody>
      </p:sp>
    </p:spTree>
    <p:extLst>
      <p:ext uri="{BB962C8B-B14F-4D97-AF65-F5344CB8AC3E}">
        <p14:creationId xmlns:p14="http://schemas.microsoft.com/office/powerpoint/2010/main" val="2265146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3</a:t>
            </a:fld>
            <a:endParaRPr lang="en-AU"/>
          </a:p>
        </p:txBody>
      </p:sp>
    </p:spTree>
    <p:extLst>
      <p:ext uri="{BB962C8B-B14F-4D97-AF65-F5344CB8AC3E}">
        <p14:creationId xmlns:p14="http://schemas.microsoft.com/office/powerpoint/2010/main" val="2378652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4</a:t>
            </a:fld>
            <a:endParaRPr lang="en-AU"/>
          </a:p>
        </p:txBody>
      </p:sp>
    </p:spTree>
    <p:extLst>
      <p:ext uri="{BB962C8B-B14F-4D97-AF65-F5344CB8AC3E}">
        <p14:creationId xmlns:p14="http://schemas.microsoft.com/office/powerpoint/2010/main" val="3642917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5</a:t>
            </a:fld>
            <a:endParaRPr lang="en-AU"/>
          </a:p>
        </p:txBody>
      </p:sp>
    </p:spTree>
    <p:extLst>
      <p:ext uri="{BB962C8B-B14F-4D97-AF65-F5344CB8AC3E}">
        <p14:creationId xmlns:p14="http://schemas.microsoft.com/office/powerpoint/2010/main" val="2311528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6</a:t>
            </a:fld>
            <a:endParaRPr lang="en-AU"/>
          </a:p>
        </p:txBody>
      </p:sp>
    </p:spTree>
    <p:extLst>
      <p:ext uri="{BB962C8B-B14F-4D97-AF65-F5344CB8AC3E}">
        <p14:creationId xmlns:p14="http://schemas.microsoft.com/office/powerpoint/2010/main" val="2400936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7</a:t>
            </a:fld>
            <a:endParaRPr lang="en-AU"/>
          </a:p>
        </p:txBody>
      </p:sp>
    </p:spTree>
    <p:extLst>
      <p:ext uri="{BB962C8B-B14F-4D97-AF65-F5344CB8AC3E}">
        <p14:creationId xmlns:p14="http://schemas.microsoft.com/office/powerpoint/2010/main" val="4114034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8</a:t>
            </a:fld>
            <a:endParaRPr lang="en-AU"/>
          </a:p>
        </p:txBody>
      </p:sp>
    </p:spTree>
    <p:extLst>
      <p:ext uri="{BB962C8B-B14F-4D97-AF65-F5344CB8AC3E}">
        <p14:creationId xmlns:p14="http://schemas.microsoft.com/office/powerpoint/2010/main" val="4044057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we talk about today? </a:t>
            </a:r>
          </a:p>
          <a:p>
            <a:r>
              <a:rPr lang="en-US" dirty="0"/>
              <a:t>Read everything</a:t>
            </a:r>
            <a:endParaRPr lang="en-AU" dirty="0"/>
          </a:p>
        </p:txBody>
      </p:sp>
      <p:sp>
        <p:nvSpPr>
          <p:cNvPr id="4" name="Slide Number Placeholder 3"/>
          <p:cNvSpPr>
            <a:spLocks noGrp="1"/>
          </p:cNvSpPr>
          <p:nvPr>
            <p:ph type="sldNum" sz="quarter" idx="5"/>
          </p:nvPr>
        </p:nvSpPr>
        <p:spPr/>
        <p:txBody>
          <a:bodyPr/>
          <a:lstStyle/>
          <a:p>
            <a:fld id="{ECE6271C-54E0-426F-A5AE-A9854AC63FB8}" type="slidenum">
              <a:rPr lang="en-AU" smtClean="0"/>
              <a:t>9</a:t>
            </a:fld>
            <a:endParaRPr lang="en-AU"/>
          </a:p>
        </p:txBody>
      </p:sp>
    </p:spTree>
    <p:extLst>
      <p:ext uri="{BB962C8B-B14F-4D97-AF65-F5344CB8AC3E}">
        <p14:creationId xmlns:p14="http://schemas.microsoft.com/office/powerpoint/2010/main" val="2110575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5/7/2023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3">
            <a:extLst>
              <a:ext uri="{FF2B5EF4-FFF2-40B4-BE49-F238E27FC236}">
                <a16:creationId xmlns:a16="http://schemas.microsoft.com/office/drawing/2014/main" id="{39A61CAA-9973-48BA-A9C3-D163DE919060}"/>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08C17E57-DC66-8244-D705-AB6D95320CBE}"/>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5/7/2023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pic>
        <p:nvPicPr>
          <p:cNvPr id="5" name="Picture 4">
            <a:extLst>
              <a:ext uri="{FF2B5EF4-FFF2-40B4-BE49-F238E27FC236}">
                <a16:creationId xmlns:a16="http://schemas.microsoft.com/office/drawing/2014/main" id="{61573BB4-0098-CE2F-31BF-89929BB48F7C}"/>
              </a:ext>
            </a:extLst>
          </p:cNvPr>
          <p:cNvPicPr>
            <a:picLocks noChangeAspect="1"/>
          </p:cNvPicPr>
          <p:nvPr userDrawn="1"/>
        </p:nvPicPr>
        <p:blipFill>
          <a:blip r:embed="rId2"/>
          <a:stretch>
            <a:fillRect/>
          </a:stretch>
        </p:blipFill>
        <p:spPr>
          <a:xfrm>
            <a:off x="11249320" y="6319964"/>
            <a:ext cx="845270" cy="443767"/>
          </a:xfrm>
          <a:prstGeom prst="rect">
            <a:avLst/>
          </a:prstGeom>
        </p:spPr>
      </p:pic>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5/7/2023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5/7/2023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pic>
        <p:nvPicPr>
          <p:cNvPr id="3" name="Picture 2">
            <a:extLst>
              <a:ext uri="{FF2B5EF4-FFF2-40B4-BE49-F238E27FC236}">
                <a16:creationId xmlns:a16="http://schemas.microsoft.com/office/drawing/2014/main" id="{280BC904-BCC4-7725-551D-9A27A0EDEA79}"/>
              </a:ext>
            </a:extLst>
          </p:cNvPr>
          <p:cNvPicPr>
            <a:picLocks noChangeAspect="1"/>
          </p:cNvPicPr>
          <p:nvPr userDrawn="1"/>
        </p:nvPicPr>
        <p:blipFill>
          <a:blip r:embed="rId2"/>
          <a:stretch>
            <a:fillRect/>
          </a:stretch>
        </p:blipFill>
        <p:spPr>
          <a:xfrm>
            <a:off x="11250970" y="6366916"/>
            <a:ext cx="847417" cy="445047"/>
          </a:xfrm>
          <a:prstGeom prst="rect">
            <a:avLst/>
          </a:prstGeom>
        </p:spPr>
      </p:pic>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5/7/2023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5/7/2023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0"/>
            <a:ext cx="1218882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5/7/2023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5/7/2023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16.png"/><Relationship Id="rId18" Type="http://schemas.openxmlformats.org/officeDocument/2006/relationships/customXml" Target="../ink/ink8.xml"/><Relationship Id="rId3" Type="http://schemas.openxmlformats.org/officeDocument/2006/relationships/image" Target="../media/image10.png"/><Relationship Id="rId21" Type="http://schemas.openxmlformats.org/officeDocument/2006/relationships/image" Target="../media/image20.png"/><Relationship Id="rId7" Type="http://schemas.openxmlformats.org/officeDocument/2006/relationships/image" Target="../media/image13.png"/><Relationship Id="rId12" Type="http://schemas.openxmlformats.org/officeDocument/2006/relationships/customXml" Target="../ink/ink5.xml"/><Relationship Id="rId17" Type="http://schemas.openxmlformats.org/officeDocument/2006/relationships/image" Target="../media/image18.png"/><Relationship Id="rId2" Type="http://schemas.openxmlformats.org/officeDocument/2006/relationships/notesSlide" Target="../notesSlides/notesSlide7.xml"/><Relationship Id="rId16" Type="http://schemas.openxmlformats.org/officeDocument/2006/relationships/customXml" Target="../ink/ink7.xml"/><Relationship Id="rId20" Type="http://schemas.openxmlformats.org/officeDocument/2006/relationships/customXml" Target="../ink/ink9.xml"/><Relationship Id="rId1" Type="http://schemas.openxmlformats.org/officeDocument/2006/relationships/slideLayout" Target="../slideLayouts/slideLayout2.xml"/><Relationship Id="rId6" Type="http://schemas.openxmlformats.org/officeDocument/2006/relationships/customXml" Target="../ink/ink2.xml"/><Relationship Id="rId11" Type="http://schemas.openxmlformats.org/officeDocument/2006/relationships/image" Target="../media/image15.png"/><Relationship Id="rId5" Type="http://schemas.openxmlformats.org/officeDocument/2006/relationships/image" Target="../media/image12.png"/><Relationship Id="rId15" Type="http://schemas.openxmlformats.org/officeDocument/2006/relationships/image" Target="../media/image17.png"/><Relationship Id="rId10" Type="http://schemas.openxmlformats.org/officeDocument/2006/relationships/customXml" Target="../ink/ink4.xml"/><Relationship Id="rId19" Type="http://schemas.openxmlformats.org/officeDocument/2006/relationships/image" Target="../media/image19.png"/><Relationship Id="rId4" Type="http://schemas.openxmlformats.org/officeDocument/2006/relationships/customXml" Target="../ink/ink1.xml"/><Relationship Id="rId9" Type="http://schemas.openxmlformats.org/officeDocument/2006/relationships/image" Target="../media/image14.png"/><Relationship Id="rId14" Type="http://schemas.openxmlformats.org/officeDocument/2006/relationships/customXml" Target="../ink/ink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78A80A-EC8C-48FB-930F-9448F8181CC3}"/>
              </a:ext>
            </a:extLst>
          </p:cNvPr>
          <p:cNvSpPr/>
          <p:nvPr/>
        </p:nvSpPr>
        <p:spPr>
          <a:xfrm>
            <a:off x="1271258" y="2014384"/>
            <a:ext cx="3756933" cy="42701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b="1">
              <a:solidFill>
                <a:schemeClr val="bg1"/>
              </a:solidFill>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271258" y="3429000"/>
            <a:ext cx="5100067" cy="2126970"/>
          </a:xfrm>
        </p:spPr>
        <p:txBody>
          <a:bodyPr anchor="t">
            <a:normAutofit/>
          </a:bodyPr>
          <a:lstStyle/>
          <a:p>
            <a:r>
              <a:rPr lang="en-US" sz="3200" b="1" dirty="0">
                <a:latin typeface="Britannic Bold" panose="020B0903060703020204" pitchFamily="34" charset="0"/>
              </a:rPr>
              <a:t>T1A3 Terminal App</a:t>
            </a:r>
          </a:p>
          <a:p>
            <a:endParaRPr lang="en-US" sz="3200" b="1" dirty="0">
              <a:latin typeface="Britannic Bold" panose="020B0903060703020204" pitchFamily="34" charset="0"/>
            </a:endParaRPr>
          </a:p>
          <a:p>
            <a:r>
              <a:rPr lang="en-US" sz="3200" b="1" dirty="0">
                <a:latin typeface="Britannic Bold" panose="020B0903060703020204" pitchFamily="34" charset="0"/>
              </a:rPr>
              <a:t>BY: JAN MARVIN CONSUL</a:t>
            </a: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Blog</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1376218" y="4869207"/>
            <a:ext cx="6272255" cy="1450757"/>
          </a:xfrm>
        </p:spPr>
        <p:txBody>
          <a:bodyPr>
            <a:normAutofit/>
          </a:bodyPr>
          <a:lstStyle/>
          <a:p>
            <a:pPr algn="ctr"/>
            <a:r>
              <a:rPr lang="en-US" sz="1100" b="1" dirty="0">
                <a:latin typeface="Century Gothic" panose="020B0502020202020204" pitchFamily="34" charset="0"/>
              </a:rPr>
              <a:t>I couldn’t really think of what to add here so I just mashed together a couple different topics of my interest. Those would actually be listed in my about me page.</a:t>
            </a:r>
          </a:p>
          <a:p>
            <a:pPr algn="ctr"/>
            <a:r>
              <a:rPr lang="en-US" sz="1100" b="1" dirty="0">
                <a:latin typeface="Century Gothic" panose="020B0502020202020204" pitchFamily="34" charset="0"/>
              </a:rPr>
              <a:t>So what’s </a:t>
            </a:r>
            <a:r>
              <a:rPr lang="en-US" sz="1100" b="1" dirty="0" err="1">
                <a:latin typeface="Century Gothic" panose="020B0502020202020204" pitchFamily="34" charset="0"/>
              </a:rPr>
              <a:t>kinda</a:t>
            </a:r>
            <a:r>
              <a:rPr lang="en-US" sz="1100" b="1" dirty="0">
                <a:latin typeface="Century Gothic" panose="020B0502020202020204" pitchFamily="34" charset="0"/>
              </a:rPr>
              <a:t> fresh in this page is that the images are taken online instead of housed in the zip like the other images. So you’d need an online connection in order to view the images.</a:t>
            </a:r>
          </a:p>
        </p:txBody>
      </p:sp>
      <p:sp>
        <p:nvSpPr>
          <p:cNvPr id="9" name="Arrow: Right 8">
            <a:extLst>
              <a:ext uri="{FF2B5EF4-FFF2-40B4-BE49-F238E27FC236}">
                <a16:creationId xmlns:a16="http://schemas.microsoft.com/office/drawing/2014/main" id="{E2C2E7F0-BBD9-1717-810C-DF98AB41A552}"/>
              </a:ext>
            </a:extLst>
          </p:cNvPr>
          <p:cNvSpPr/>
          <p:nvPr/>
        </p:nvSpPr>
        <p:spPr>
          <a:xfrm>
            <a:off x="6328453" y="3201554"/>
            <a:ext cx="1505527" cy="4548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a16="http://schemas.microsoft.com/office/drawing/2014/main" id="{D7553157-EEC3-2105-0261-05AE8E5FFCDD}"/>
              </a:ext>
            </a:extLst>
          </p:cNvPr>
          <p:cNvPicPr>
            <a:picLocks noChangeAspect="1"/>
          </p:cNvPicPr>
          <p:nvPr/>
        </p:nvPicPr>
        <p:blipFill>
          <a:blip r:embed="rId3"/>
          <a:stretch>
            <a:fillRect/>
          </a:stretch>
        </p:blipFill>
        <p:spPr>
          <a:xfrm>
            <a:off x="8026400" y="342643"/>
            <a:ext cx="2443724" cy="4662602"/>
          </a:xfrm>
          <a:prstGeom prst="rect">
            <a:avLst/>
          </a:prstGeom>
        </p:spPr>
      </p:pic>
      <p:pic>
        <p:nvPicPr>
          <p:cNvPr id="11" name="Picture 10">
            <a:extLst>
              <a:ext uri="{FF2B5EF4-FFF2-40B4-BE49-F238E27FC236}">
                <a16:creationId xmlns:a16="http://schemas.microsoft.com/office/drawing/2014/main" id="{3C0425D2-DAD6-501E-BEE6-5D471B9878BD}"/>
              </a:ext>
            </a:extLst>
          </p:cNvPr>
          <p:cNvPicPr>
            <a:picLocks noChangeAspect="1"/>
          </p:cNvPicPr>
          <p:nvPr/>
        </p:nvPicPr>
        <p:blipFill>
          <a:blip r:embed="rId4"/>
          <a:stretch>
            <a:fillRect/>
          </a:stretch>
        </p:blipFill>
        <p:spPr>
          <a:xfrm>
            <a:off x="187310" y="1841853"/>
            <a:ext cx="5763216" cy="2519338"/>
          </a:xfrm>
          <a:prstGeom prst="rect">
            <a:avLst/>
          </a:prstGeom>
        </p:spPr>
      </p:pic>
    </p:spTree>
    <p:extLst>
      <p:ext uri="{BB962C8B-B14F-4D97-AF65-F5344CB8AC3E}">
        <p14:creationId xmlns:p14="http://schemas.microsoft.com/office/powerpoint/2010/main" val="3439579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About Me</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3411229" y="5005245"/>
            <a:ext cx="5622699" cy="1166937"/>
          </a:xfrm>
        </p:spPr>
        <p:txBody>
          <a:bodyPr>
            <a:normAutofit/>
          </a:bodyPr>
          <a:lstStyle/>
          <a:p>
            <a:pPr algn="ctr"/>
            <a:r>
              <a:rPr lang="en-US" sz="1100" b="1" dirty="0">
                <a:latin typeface="Century Gothic" panose="020B0502020202020204" pitchFamily="34" charset="0"/>
              </a:rPr>
              <a:t>Yeah so this was initially my homepage image. But then decided to just move it to the about me page since it was more casual. I was thinking of removing the dots in the unordered list as well but it would be additional work to align the texts and the </a:t>
            </a:r>
            <a:r>
              <a:rPr lang="en-US" sz="1100" b="1" dirty="0" err="1">
                <a:latin typeface="Century Gothic" panose="020B0502020202020204" pitchFamily="34" charset="0"/>
              </a:rPr>
              <a:t>ul</a:t>
            </a:r>
            <a:r>
              <a:rPr lang="en-US" sz="1100" b="1" dirty="0">
                <a:latin typeface="Century Gothic" panose="020B0502020202020204" pitchFamily="34" charset="0"/>
              </a:rPr>
              <a:t> style doesn’t really look bad with the font I chose.</a:t>
            </a:r>
          </a:p>
        </p:txBody>
      </p:sp>
      <p:sp>
        <p:nvSpPr>
          <p:cNvPr id="9" name="Arrow: Right 8">
            <a:extLst>
              <a:ext uri="{FF2B5EF4-FFF2-40B4-BE49-F238E27FC236}">
                <a16:creationId xmlns:a16="http://schemas.microsoft.com/office/drawing/2014/main" id="{E2C2E7F0-BBD9-1717-810C-DF98AB41A552}"/>
              </a:ext>
            </a:extLst>
          </p:cNvPr>
          <p:cNvSpPr/>
          <p:nvPr/>
        </p:nvSpPr>
        <p:spPr>
          <a:xfrm>
            <a:off x="6035963" y="3262245"/>
            <a:ext cx="1505527" cy="4548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a16="http://schemas.microsoft.com/office/drawing/2014/main" id="{73849F82-6F2F-04B4-A61E-48C34EA09633}"/>
              </a:ext>
            </a:extLst>
          </p:cNvPr>
          <p:cNvPicPr>
            <a:picLocks noChangeAspect="1"/>
          </p:cNvPicPr>
          <p:nvPr/>
        </p:nvPicPr>
        <p:blipFill>
          <a:blip r:embed="rId3"/>
          <a:stretch>
            <a:fillRect/>
          </a:stretch>
        </p:blipFill>
        <p:spPr>
          <a:xfrm>
            <a:off x="822037" y="2212597"/>
            <a:ext cx="4739363" cy="2099295"/>
          </a:xfrm>
          <a:prstGeom prst="rect">
            <a:avLst/>
          </a:prstGeom>
        </p:spPr>
      </p:pic>
      <p:pic>
        <p:nvPicPr>
          <p:cNvPr id="11" name="Picture 10">
            <a:extLst>
              <a:ext uri="{FF2B5EF4-FFF2-40B4-BE49-F238E27FC236}">
                <a16:creationId xmlns:a16="http://schemas.microsoft.com/office/drawing/2014/main" id="{3A88F76A-F1EA-BE39-C2FD-1294C0E061E0}"/>
              </a:ext>
            </a:extLst>
          </p:cNvPr>
          <p:cNvPicPr>
            <a:picLocks noChangeAspect="1"/>
          </p:cNvPicPr>
          <p:nvPr/>
        </p:nvPicPr>
        <p:blipFill>
          <a:blip r:embed="rId4"/>
          <a:stretch>
            <a:fillRect/>
          </a:stretch>
        </p:blipFill>
        <p:spPr>
          <a:xfrm>
            <a:off x="7603943" y="1403928"/>
            <a:ext cx="2859969" cy="3073399"/>
          </a:xfrm>
          <a:prstGeom prst="rect">
            <a:avLst/>
          </a:prstGeom>
        </p:spPr>
      </p:pic>
    </p:spTree>
    <p:extLst>
      <p:ext uri="{BB962C8B-B14F-4D97-AF65-F5344CB8AC3E}">
        <p14:creationId xmlns:p14="http://schemas.microsoft.com/office/powerpoint/2010/main" val="34893876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Contact Me</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2288705" y="4663499"/>
            <a:ext cx="6148407" cy="1758486"/>
          </a:xfrm>
        </p:spPr>
        <p:txBody>
          <a:bodyPr>
            <a:normAutofit/>
          </a:bodyPr>
          <a:lstStyle/>
          <a:p>
            <a:pPr algn="ctr"/>
            <a:r>
              <a:rPr lang="en-US" sz="1100" b="1" dirty="0">
                <a:latin typeface="Century Gothic" panose="020B0502020202020204" pitchFamily="34" charset="0"/>
              </a:rPr>
              <a:t>Okay so this one is actually my favorite child. (Please ignore the last pass icons thanks).</a:t>
            </a:r>
          </a:p>
          <a:p>
            <a:pPr algn="ctr"/>
            <a:r>
              <a:rPr lang="en-US" sz="1100" b="1" dirty="0">
                <a:latin typeface="Century Gothic" panose="020B0502020202020204" pitchFamily="34" charset="0"/>
              </a:rPr>
              <a:t>I like this particularly because I felt like I executed the grid properly here and I assigned each div into a different grid. It looks pretty as well. Also, there’s something different about this one. If you click on “Get my CV here!”, it would prompt a download of the CV. However, if you clicked on the image, it would open the CV in another tab. </a:t>
            </a:r>
            <a:r>
              <a:rPr lang="en-US" sz="1100" b="1" dirty="0" err="1">
                <a:latin typeface="Century Gothic" panose="020B0502020202020204" pitchFamily="34" charset="0"/>
              </a:rPr>
              <a:t>Wooo</a:t>
            </a:r>
            <a:r>
              <a:rPr lang="en-US" sz="1100" b="1" dirty="0">
                <a:latin typeface="Century Gothic" panose="020B0502020202020204" pitchFamily="34" charset="0"/>
              </a:rPr>
              <a:t>!</a:t>
            </a:r>
          </a:p>
        </p:txBody>
      </p:sp>
      <p:sp>
        <p:nvSpPr>
          <p:cNvPr id="9" name="Arrow: Right 8">
            <a:extLst>
              <a:ext uri="{FF2B5EF4-FFF2-40B4-BE49-F238E27FC236}">
                <a16:creationId xmlns:a16="http://schemas.microsoft.com/office/drawing/2014/main" id="{E2C2E7F0-BBD9-1717-810C-DF98AB41A552}"/>
              </a:ext>
            </a:extLst>
          </p:cNvPr>
          <p:cNvSpPr/>
          <p:nvPr/>
        </p:nvSpPr>
        <p:spPr>
          <a:xfrm>
            <a:off x="6035963" y="3262245"/>
            <a:ext cx="1505527" cy="4548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a16="http://schemas.microsoft.com/office/drawing/2014/main" id="{B8618882-B3E4-1462-1A44-A83C60AFB23D}"/>
              </a:ext>
            </a:extLst>
          </p:cNvPr>
          <p:cNvPicPr>
            <a:picLocks noChangeAspect="1"/>
          </p:cNvPicPr>
          <p:nvPr/>
        </p:nvPicPr>
        <p:blipFill>
          <a:blip r:embed="rId3"/>
          <a:stretch>
            <a:fillRect/>
          </a:stretch>
        </p:blipFill>
        <p:spPr>
          <a:xfrm>
            <a:off x="8625484" y="498763"/>
            <a:ext cx="2405541" cy="4247284"/>
          </a:xfrm>
          <a:prstGeom prst="rect">
            <a:avLst/>
          </a:prstGeom>
        </p:spPr>
      </p:pic>
      <p:pic>
        <p:nvPicPr>
          <p:cNvPr id="11" name="Picture 10">
            <a:extLst>
              <a:ext uri="{FF2B5EF4-FFF2-40B4-BE49-F238E27FC236}">
                <a16:creationId xmlns:a16="http://schemas.microsoft.com/office/drawing/2014/main" id="{CFA1C7CE-DE09-6E89-A6B9-D0FD779DEA6F}"/>
              </a:ext>
            </a:extLst>
          </p:cNvPr>
          <p:cNvPicPr>
            <a:picLocks noChangeAspect="1"/>
          </p:cNvPicPr>
          <p:nvPr/>
        </p:nvPicPr>
        <p:blipFill>
          <a:blip r:embed="rId4"/>
          <a:stretch>
            <a:fillRect/>
          </a:stretch>
        </p:blipFill>
        <p:spPr>
          <a:xfrm>
            <a:off x="586373" y="2046805"/>
            <a:ext cx="4704187" cy="2116597"/>
          </a:xfrm>
          <a:prstGeom prst="rect">
            <a:avLst/>
          </a:prstGeom>
        </p:spPr>
      </p:pic>
    </p:spTree>
    <p:extLst>
      <p:ext uri="{BB962C8B-B14F-4D97-AF65-F5344CB8AC3E}">
        <p14:creationId xmlns:p14="http://schemas.microsoft.com/office/powerpoint/2010/main" val="2098244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Previous version</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2288705" y="4349804"/>
            <a:ext cx="6148407" cy="1758486"/>
          </a:xfrm>
        </p:spPr>
        <p:txBody>
          <a:bodyPr>
            <a:normAutofit/>
          </a:bodyPr>
          <a:lstStyle/>
          <a:p>
            <a:pPr algn="ctr"/>
            <a:r>
              <a:rPr lang="en-US" sz="1100" b="1" dirty="0">
                <a:latin typeface="Century Gothic" panose="020B0502020202020204" pitchFamily="34" charset="0"/>
              </a:rPr>
              <a:t>This is a snippet of what it looked like before I finished. The different parts have colors so that I know where I need to change the code.</a:t>
            </a:r>
          </a:p>
        </p:txBody>
      </p:sp>
      <p:pic>
        <p:nvPicPr>
          <p:cNvPr id="5" name="Picture 4">
            <a:extLst>
              <a:ext uri="{FF2B5EF4-FFF2-40B4-BE49-F238E27FC236}">
                <a16:creationId xmlns:a16="http://schemas.microsoft.com/office/drawing/2014/main" id="{9B455D94-0F5F-B7D0-1900-D24ED3BF53ED}"/>
              </a:ext>
            </a:extLst>
          </p:cNvPr>
          <p:cNvPicPr>
            <a:picLocks noChangeAspect="1"/>
          </p:cNvPicPr>
          <p:nvPr/>
        </p:nvPicPr>
        <p:blipFill>
          <a:blip r:embed="rId3"/>
          <a:stretch>
            <a:fillRect/>
          </a:stretch>
        </p:blipFill>
        <p:spPr>
          <a:xfrm>
            <a:off x="2594071" y="1988078"/>
            <a:ext cx="5537676" cy="1653937"/>
          </a:xfrm>
          <a:prstGeom prst="rect">
            <a:avLst/>
          </a:prstGeom>
        </p:spPr>
      </p:pic>
    </p:spTree>
    <p:extLst>
      <p:ext uri="{BB962C8B-B14F-4D97-AF65-F5344CB8AC3E}">
        <p14:creationId xmlns:p14="http://schemas.microsoft.com/office/powerpoint/2010/main" val="22487417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1E217D-C270-4BD0-B608-63264B35596B}"/>
              </a:ext>
            </a:extLst>
          </p:cNvPr>
          <p:cNvSpPr>
            <a:spLocks noGrp="1"/>
          </p:cNvSpPr>
          <p:nvPr>
            <p:ph type="title"/>
          </p:nvPr>
        </p:nvSpPr>
        <p:spPr>
          <a:xfrm>
            <a:off x="225293" y="5514975"/>
            <a:ext cx="7740646" cy="1280161"/>
          </a:xfrm>
        </p:spPr>
        <p:txBody>
          <a:bodyPr vert="horz" lIns="91440" tIns="45720" rIns="91440" bIns="45720" rtlCol="0" anchor="ctr">
            <a:normAutofit/>
          </a:bodyPr>
          <a:lstStyle/>
          <a:p>
            <a:r>
              <a:rPr lang="en-US" sz="4800" dirty="0">
                <a:latin typeface="Britannic Bold" panose="020B0903060703020204" pitchFamily="34" charset="0"/>
              </a:rPr>
              <a:t>Special Thanks</a:t>
            </a:r>
          </a:p>
        </p:txBody>
      </p:sp>
    </p:spTree>
    <p:extLst>
      <p:ext uri="{BB962C8B-B14F-4D97-AF65-F5344CB8AC3E}">
        <p14:creationId xmlns:p14="http://schemas.microsoft.com/office/powerpoint/2010/main" val="2567801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Terminal Application</a:t>
            </a:r>
            <a:endParaRPr lang="en-AU" b="1" dirty="0">
              <a:latin typeface="Britannic Bold" panose="020B0903060703020204" pitchFamily="34" charset="0"/>
            </a:endParaRPr>
          </a:p>
        </p:txBody>
      </p:sp>
    </p:spTree>
    <p:extLst>
      <p:ext uri="{BB962C8B-B14F-4D97-AF65-F5344CB8AC3E}">
        <p14:creationId xmlns:p14="http://schemas.microsoft.com/office/powerpoint/2010/main" val="1574514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Wireframe</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3383521" y="6037601"/>
            <a:ext cx="5631171" cy="564725"/>
          </a:xfrm>
        </p:spPr>
        <p:txBody>
          <a:bodyPr>
            <a:normAutofit fontScale="92500" lnSpcReduction="10000"/>
          </a:bodyPr>
          <a:lstStyle/>
          <a:p>
            <a:pPr algn="ctr"/>
            <a:r>
              <a:rPr lang="en-US" sz="1100" b="1" dirty="0">
                <a:latin typeface="Century Gothic" panose="020B0502020202020204" pitchFamily="34" charset="0"/>
              </a:rPr>
              <a:t>Here’s my Wireframe – I could have done it in Figma but I didn’t like having to add another thing on the list of stuff I need to alt-tab to so I wrote it on the whiteboard above my screen. (or at least attempted to)</a:t>
            </a:r>
            <a:endParaRPr lang="en-AU" sz="1100" b="1" dirty="0">
              <a:latin typeface="Century Gothic" panose="020B0502020202020204" pitchFamily="34" charset="0"/>
            </a:endParaRPr>
          </a:p>
        </p:txBody>
      </p:sp>
      <p:pic>
        <p:nvPicPr>
          <p:cNvPr id="7" name="Picture 6">
            <a:extLst>
              <a:ext uri="{FF2B5EF4-FFF2-40B4-BE49-F238E27FC236}">
                <a16:creationId xmlns:a16="http://schemas.microsoft.com/office/drawing/2014/main" id="{2295B47F-0BEB-FB0E-C27B-0502E79A50D3}"/>
              </a:ext>
            </a:extLst>
          </p:cNvPr>
          <p:cNvPicPr>
            <a:picLocks noChangeAspect="1"/>
          </p:cNvPicPr>
          <p:nvPr/>
        </p:nvPicPr>
        <p:blipFill rotWithShape="1">
          <a:blip r:embed="rId3"/>
          <a:srcRect l="21439" t="1764" r="17501" b="7428"/>
          <a:stretch/>
        </p:blipFill>
        <p:spPr>
          <a:xfrm>
            <a:off x="2646218" y="1229982"/>
            <a:ext cx="6899564" cy="4596857"/>
          </a:xfrm>
          <a:prstGeom prst="rect">
            <a:avLst/>
          </a:prstGeom>
        </p:spPr>
      </p:pic>
    </p:spTree>
    <p:extLst>
      <p:ext uri="{BB962C8B-B14F-4D97-AF65-F5344CB8AC3E}">
        <p14:creationId xmlns:p14="http://schemas.microsoft.com/office/powerpoint/2010/main" val="4175203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Color Schemes and Favicon</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843520" y="4867354"/>
            <a:ext cx="5622699" cy="1166937"/>
          </a:xfrm>
        </p:spPr>
        <p:txBody>
          <a:bodyPr>
            <a:normAutofit/>
          </a:bodyPr>
          <a:lstStyle/>
          <a:p>
            <a:pPr algn="ctr"/>
            <a:r>
              <a:rPr lang="en-US" sz="1100" b="1" dirty="0">
                <a:latin typeface="Century Gothic" panose="020B0502020202020204" pitchFamily="34" charset="0"/>
              </a:rPr>
              <a:t>I used Canva’s Color wheel microsite. It’s actually pretty cool. </a:t>
            </a:r>
            <a:endParaRPr lang="en-AU" sz="1100" b="1" dirty="0">
              <a:latin typeface="Century Gothic" panose="020B0502020202020204" pitchFamily="34" charset="0"/>
            </a:endParaRPr>
          </a:p>
        </p:txBody>
      </p:sp>
      <p:pic>
        <p:nvPicPr>
          <p:cNvPr id="7" name="Picture 6">
            <a:extLst>
              <a:ext uri="{FF2B5EF4-FFF2-40B4-BE49-F238E27FC236}">
                <a16:creationId xmlns:a16="http://schemas.microsoft.com/office/drawing/2014/main" id="{0FD2B925-7BCE-8D62-0E8A-4D4B4F3D53FE}"/>
              </a:ext>
            </a:extLst>
          </p:cNvPr>
          <p:cNvPicPr>
            <a:picLocks noChangeAspect="1"/>
          </p:cNvPicPr>
          <p:nvPr/>
        </p:nvPicPr>
        <p:blipFill>
          <a:blip r:embed="rId3"/>
          <a:stretch>
            <a:fillRect/>
          </a:stretch>
        </p:blipFill>
        <p:spPr>
          <a:xfrm>
            <a:off x="915429" y="1652519"/>
            <a:ext cx="5478879" cy="2767557"/>
          </a:xfrm>
          <a:prstGeom prst="rect">
            <a:avLst/>
          </a:prstGeom>
        </p:spPr>
      </p:pic>
      <p:pic>
        <p:nvPicPr>
          <p:cNvPr id="11" name="Picture 10">
            <a:extLst>
              <a:ext uri="{FF2B5EF4-FFF2-40B4-BE49-F238E27FC236}">
                <a16:creationId xmlns:a16="http://schemas.microsoft.com/office/drawing/2014/main" id="{614ABECA-234B-0F0A-C6CA-F3DECA41AD98}"/>
              </a:ext>
            </a:extLst>
          </p:cNvPr>
          <p:cNvPicPr>
            <a:picLocks noChangeAspect="1"/>
          </p:cNvPicPr>
          <p:nvPr/>
        </p:nvPicPr>
        <p:blipFill>
          <a:blip r:embed="rId4"/>
          <a:stretch>
            <a:fillRect/>
          </a:stretch>
        </p:blipFill>
        <p:spPr>
          <a:xfrm>
            <a:off x="7658434" y="2641659"/>
            <a:ext cx="2733675" cy="419100"/>
          </a:xfrm>
          <a:prstGeom prst="rect">
            <a:avLst/>
          </a:prstGeom>
        </p:spPr>
      </p:pic>
      <p:sp>
        <p:nvSpPr>
          <p:cNvPr id="12" name="Content Placeholder 2">
            <a:extLst>
              <a:ext uri="{FF2B5EF4-FFF2-40B4-BE49-F238E27FC236}">
                <a16:creationId xmlns:a16="http://schemas.microsoft.com/office/drawing/2014/main" id="{75C49EBE-1049-75E5-6A70-718CB2FEBDC8}"/>
              </a:ext>
            </a:extLst>
          </p:cNvPr>
          <p:cNvSpPr txBox="1">
            <a:spLocks/>
          </p:cNvSpPr>
          <p:nvPr/>
        </p:nvSpPr>
        <p:spPr>
          <a:xfrm>
            <a:off x="6213921" y="3836607"/>
            <a:ext cx="5622699" cy="1166937"/>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1100" b="1" dirty="0">
                <a:latin typeface="Century Gothic" panose="020B0502020202020204" pitchFamily="34" charset="0"/>
              </a:rPr>
              <a:t>I’d like to site what I used for the favicon but I couldn’t locate it anymore. </a:t>
            </a:r>
            <a:endParaRPr lang="en-AU" sz="1100" b="1" dirty="0">
              <a:latin typeface="Century Gothic" panose="020B0502020202020204" pitchFamily="34" charset="0"/>
            </a:endParaRPr>
          </a:p>
        </p:txBody>
      </p:sp>
    </p:spTree>
    <p:extLst>
      <p:ext uri="{BB962C8B-B14F-4D97-AF65-F5344CB8AC3E}">
        <p14:creationId xmlns:p14="http://schemas.microsoft.com/office/powerpoint/2010/main" val="26640002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Fonts</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3284650" y="3819425"/>
            <a:ext cx="5622699" cy="1166937"/>
          </a:xfrm>
        </p:spPr>
        <p:txBody>
          <a:bodyPr>
            <a:normAutofit lnSpcReduction="10000"/>
          </a:bodyPr>
          <a:lstStyle/>
          <a:p>
            <a:pPr algn="ctr"/>
            <a:r>
              <a:rPr lang="en-US" sz="1100" b="1" dirty="0">
                <a:latin typeface="Century Gothic" panose="020B0502020202020204" pitchFamily="34" charset="0"/>
              </a:rPr>
              <a:t>Okay so I browsed through Google fonts to find these. Initially I thought only one font would suffice (Righteous. Because it’s righteous and it has more rounded letters). Then it looked weird so I added another (</a:t>
            </a:r>
            <a:r>
              <a:rPr lang="en-US" sz="1100" b="1" dirty="0" err="1">
                <a:latin typeface="Century Gothic" panose="020B0502020202020204" pitchFamily="34" charset="0"/>
              </a:rPr>
              <a:t>Comfortaa</a:t>
            </a:r>
            <a:r>
              <a:rPr lang="en-US" sz="1100" b="1" dirty="0">
                <a:latin typeface="Century Gothic" panose="020B0502020202020204" pitchFamily="34" charset="0"/>
              </a:rPr>
              <a:t>. No reason I just felt it mixed well with Righteous). Then I noticed the nav text was hard to read on mobile with the chosen fonts so I looked for one that is compact and readable so it doesn’t mess with the nav box sizes so we got Mirza here to save the day.</a:t>
            </a:r>
            <a:endParaRPr lang="en-AU" sz="1100" b="1" dirty="0">
              <a:latin typeface="Century Gothic" panose="020B0502020202020204" pitchFamily="34" charset="0"/>
            </a:endParaRPr>
          </a:p>
        </p:txBody>
      </p:sp>
      <p:pic>
        <p:nvPicPr>
          <p:cNvPr id="6" name="Picture 5">
            <a:extLst>
              <a:ext uri="{FF2B5EF4-FFF2-40B4-BE49-F238E27FC236}">
                <a16:creationId xmlns:a16="http://schemas.microsoft.com/office/drawing/2014/main" id="{A5C216E3-5B68-E96A-32D8-9EC75031D8DF}"/>
              </a:ext>
            </a:extLst>
          </p:cNvPr>
          <p:cNvPicPr>
            <a:picLocks noChangeAspect="1"/>
          </p:cNvPicPr>
          <p:nvPr/>
        </p:nvPicPr>
        <p:blipFill>
          <a:blip r:embed="rId3"/>
          <a:stretch>
            <a:fillRect/>
          </a:stretch>
        </p:blipFill>
        <p:spPr>
          <a:xfrm>
            <a:off x="495391" y="1852755"/>
            <a:ext cx="3468163" cy="1766434"/>
          </a:xfrm>
          <a:prstGeom prst="rect">
            <a:avLst/>
          </a:prstGeom>
        </p:spPr>
      </p:pic>
      <p:pic>
        <p:nvPicPr>
          <p:cNvPr id="9" name="Picture 8">
            <a:extLst>
              <a:ext uri="{FF2B5EF4-FFF2-40B4-BE49-F238E27FC236}">
                <a16:creationId xmlns:a16="http://schemas.microsoft.com/office/drawing/2014/main" id="{51D9B023-78AC-294C-FEC8-6560D054F846}"/>
              </a:ext>
            </a:extLst>
          </p:cNvPr>
          <p:cNvPicPr>
            <a:picLocks noChangeAspect="1"/>
          </p:cNvPicPr>
          <p:nvPr/>
        </p:nvPicPr>
        <p:blipFill>
          <a:blip r:embed="rId4"/>
          <a:stretch>
            <a:fillRect/>
          </a:stretch>
        </p:blipFill>
        <p:spPr>
          <a:xfrm>
            <a:off x="4359564" y="1852755"/>
            <a:ext cx="3377577" cy="1753493"/>
          </a:xfrm>
          <a:prstGeom prst="rect">
            <a:avLst/>
          </a:prstGeom>
        </p:spPr>
      </p:pic>
      <p:pic>
        <p:nvPicPr>
          <p:cNvPr id="11" name="Picture 10">
            <a:extLst>
              <a:ext uri="{FF2B5EF4-FFF2-40B4-BE49-F238E27FC236}">
                <a16:creationId xmlns:a16="http://schemas.microsoft.com/office/drawing/2014/main" id="{791A956C-E60E-7BB3-F4EF-7B7B527E153A}"/>
              </a:ext>
            </a:extLst>
          </p:cNvPr>
          <p:cNvPicPr>
            <a:picLocks noChangeAspect="1"/>
          </p:cNvPicPr>
          <p:nvPr/>
        </p:nvPicPr>
        <p:blipFill>
          <a:blip r:embed="rId5"/>
          <a:stretch>
            <a:fillRect/>
          </a:stretch>
        </p:blipFill>
        <p:spPr>
          <a:xfrm>
            <a:off x="8011448" y="1852755"/>
            <a:ext cx="3811097" cy="1740552"/>
          </a:xfrm>
          <a:prstGeom prst="rect">
            <a:avLst/>
          </a:prstGeom>
        </p:spPr>
      </p:pic>
    </p:spTree>
    <p:extLst>
      <p:ext uri="{BB962C8B-B14F-4D97-AF65-F5344CB8AC3E}">
        <p14:creationId xmlns:p14="http://schemas.microsoft.com/office/powerpoint/2010/main" val="251755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Platform used</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3284650" y="5328804"/>
            <a:ext cx="5622699" cy="684354"/>
          </a:xfrm>
        </p:spPr>
        <p:txBody>
          <a:bodyPr>
            <a:normAutofit/>
          </a:bodyPr>
          <a:lstStyle/>
          <a:p>
            <a:pPr algn="ctr"/>
            <a:r>
              <a:rPr lang="en-US" sz="1100" b="1" dirty="0">
                <a:latin typeface="Century Gothic" panose="020B0502020202020204" pitchFamily="34" charset="0"/>
              </a:rPr>
              <a:t>Everything was done through VS Code</a:t>
            </a:r>
            <a:endParaRPr lang="en-AU" sz="1100" b="1" dirty="0">
              <a:latin typeface="Century Gothic" panose="020B0502020202020204" pitchFamily="34" charset="0"/>
            </a:endParaRPr>
          </a:p>
        </p:txBody>
      </p:sp>
      <p:pic>
        <p:nvPicPr>
          <p:cNvPr id="4" name="Picture 3">
            <a:extLst>
              <a:ext uri="{FF2B5EF4-FFF2-40B4-BE49-F238E27FC236}">
                <a16:creationId xmlns:a16="http://schemas.microsoft.com/office/drawing/2014/main" id="{E638F759-7B9C-156D-1812-7D9C2A7DC4B3}"/>
              </a:ext>
            </a:extLst>
          </p:cNvPr>
          <p:cNvPicPr>
            <a:picLocks noChangeAspect="1"/>
          </p:cNvPicPr>
          <p:nvPr/>
        </p:nvPicPr>
        <p:blipFill>
          <a:blip r:embed="rId3"/>
          <a:stretch>
            <a:fillRect/>
          </a:stretch>
        </p:blipFill>
        <p:spPr>
          <a:xfrm>
            <a:off x="2062597" y="1209675"/>
            <a:ext cx="7583183" cy="3795570"/>
          </a:xfrm>
          <a:prstGeom prst="rect">
            <a:avLst/>
          </a:prstGeom>
        </p:spPr>
      </p:pic>
    </p:spTree>
    <p:extLst>
      <p:ext uri="{BB962C8B-B14F-4D97-AF65-F5344CB8AC3E}">
        <p14:creationId xmlns:p14="http://schemas.microsoft.com/office/powerpoint/2010/main" val="25444565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Components</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3035337" y="4754500"/>
            <a:ext cx="5622699" cy="1166937"/>
          </a:xfrm>
        </p:spPr>
        <p:txBody>
          <a:bodyPr>
            <a:normAutofit lnSpcReduction="10000"/>
          </a:bodyPr>
          <a:lstStyle/>
          <a:p>
            <a:pPr algn="ctr"/>
            <a:r>
              <a:rPr lang="en-US" sz="1100" b="1" dirty="0">
                <a:latin typeface="Century Gothic" panose="020B0502020202020204" pitchFamily="34" charset="0"/>
              </a:rPr>
              <a:t>Okay so basically only 4 components. The header, Nav, Body, and Footer.</a:t>
            </a:r>
          </a:p>
          <a:p>
            <a:pPr algn="ctr"/>
            <a:r>
              <a:rPr lang="en-US" sz="1100" b="1" dirty="0">
                <a:latin typeface="Century Gothic" panose="020B0502020202020204" pitchFamily="34" charset="0"/>
              </a:rPr>
              <a:t>I think the components are pretty simple, so the styling kind of does the work in terms of engagement. Every page I tried to add something quirky in it. For example, the changing image depending on the size for homepage. Or the CV download function.</a:t>
            </a:r>
          </a:p>
          <a:p>
            <a:pPr algn="ctr"/>
            <a:endParaRPr lang="en-US" sz="1100" b="1" dirty="0">
              <a:latin typeface="Century Gothic" panose="020B0502020202020204" pitchFamily="34" charset="0"/>
            </a:endParaRPr>
          </a:p>
          <a:p>
            <a:pPr marL="0" indent="0" algn="ctr">
              <a:buNone/>
            </a:pPr>
            <a:endParaRPr lang="en-AU" sz="1100" b="1" dirty="0">
              <a:latin typeface="Century Gothic" panose="020B0502020202020204" pitchFamily="34" charset="0"/>
            </a:endParaRPr>
          </a:p>
        </p:txBody>
      </p:sp>
      <p:pic>
        <p:nvPicPr>
          <p:cNvPr id="7" name="Picture 6">
            <a:extLst>
              <a:ext uri="{FF2B5EF4-FFF2-40B4-BE49-F238E27FC236}">
                <a16:creationId xmlns:a16="http://schemas.microsoft.com/office/drawing/2014/main" id="{9BBCD93E-DF2C-AA76-7310-4CADF34775C5}"/>
              </a:ext>
            </a:extLst>
          </p:cNvPr>
          <p:cNvPicPr>
            <a:picLocks noChangeAspect="1"/>
          </p:cNvPicPr>
          <p:nvPr/>
        </p:nvPicPr>
        <p:blipFill>
          <a:blip r:embed="rId3"/>
          <a:stretch>
            <a:fillRect/>
          </a:stretch>
        </p:blipFill>
        <p:spPr>
          <a:xfrm>
            <a:off x="3777672" y="1864907"/>
            <a:ext cx="4486236" cy="2374583"/>
          </a:xfrm>
          <a:prstGeom prst="rect">
            <a:avLst/>
          </a:prstGeom>
        </p:spPr>
      </p:pic>
      <p:sp>
        <p:nvSpPr>
          <p:cNvPr id="8" name="Content Placeholder 2">
            <a:extLst>
              <a:ext uri="{FF2B5EF4-FFF2-40B4-BE49-F238E27FC236}">
                <a16:creationId xmlns:a16="http://schemas.microsoft.com/office/drawing/2014/main" id="{D6ECBB27-C86E-492A-AC40-752C675D7E84}"/>
              </a:ext>
            </a:extLst>
          </p:cNvPr>
          <p:cNvSpPr txBox="1">
            <a:spLocks/>
          </p:cNvSpPr>
          <p:nvPr/>
        </p:nvSpPr>
        <p:spPr>
          <a:xfrm>
            <a:off x="5298254" y="1362621"/>
            <a:ext cx="1016000" cy="298730"/>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1100" b="1" dirty="0">
                <a:latin typeface="Century Gothic" panose="020B0502020202020204" pitchFamily="34" charset="0"/>
              </a:rPr>
              <a:t>Header</a:t>
            </a:r>
            <a:endParaRPr lang="en-AU" sz="1100" b="1" dirty="0">
              <a:latin typeface="Century Gothic" panose="020B0502020202020204" pitchFamily="34" charset="0"/>
            </a:endParaRPr>
          </a:p>
        </p:txBody>
      </p:sp>
      <p:sp>
        <p:nvSpPr>
          <p:cNvPr id="10" name="Content Placeholder 2">
            <a:extLst>
              <a:ext uri="{FF2B5EF4-FFF2-40B4-BE49-F238E27FC236}">
                <a16:creationId xmlns:a16="http://schemas.microsoft.com/office/drawing/2014/main" id="{1454D803-3084-3BBC-0A49-B95B7366B2FC}"/>
              </a:ext>
            </a:extLst>
          </p:cNvPr>
          <p:cNvSpPr txBox="1">
            <a:spLocks/>
          </p:cNvSpPr>
          <p:nvPr/>
        </p:nvSpPr>
        <p:spPr>
          <a:xfrm>
            <a:off x="2615090" y="2208997"/>
            <a:ext cx="1016000" cy="298730"/>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1100" b="1" dirty="0">
                <a:latin typeface="Century Gothic" panose="020B0502020202020204" pitchFamily="34" charset="0"/>
              </a:rPr>
              <a:t>Nav</a:t>
            </a:r>
            <a:endParaRPr lang="en-AU" sz="1100" b="1" dirty="0">
              <a:latin typeface="Century Gothic" panose="020B0502020202020204" pitchFamily="34" charset="0"/>
            </a:endParaRPr>
          </a:p>
        </p:txBody>
      </p:sp>
      <p:sp>
        <p:nvSpPr>
          <p:cNvPr id="12" name="Content Placeholder 2">
            <a:extLst>
              <a:ext uri="{FF2B5EF4-FFF2-40B4-BE49-F238E27FC236}">
                <a16:creationId xmlns:a16="http://schemas.microsoft.com/office/drawing/2014/main" id="{C9DCB54C-10C3-4A33-E4AF-086388239CBE}"/>
              </a:ext>
            </a:extLst>
          </p:cNvPr>
          <p:cNvSpPr txBox="1">
            <a:spLocks/>
          </p:cNvSpPr>
          <p:nvPr/>
        </p:nvSpPr>
        <p:spPr>
          <a:xfrm>
            <a:off x="2615090" y="3000196"/>
            <a:ext cx="1016000" cy="298730"/>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1100" b="1" dirty="0">
                <a:latin typeface="Century Gothic" panose="020B0502020202020204" pitchFamily="34" charset="0"/>
              </a:rPr>
              <a:t>Body</a:t>
            </a:r>
            <a:endParaRPr lang="en-AU" sz="1100" b="1" dirty="0">
              <a:latin typeface="Century Gothic" panose="020B0502020202020204" pitchFamily="34" charset="0"/>
            </a:endParaRPr>
          </a:p>
        </p:txBody>
      </p:sp>
      <p:sp>
        <p:nvSpPr>
          <p:cNvPr id="13" name="Content Placeholder 2">
            <a:extLst>
              <a:ext uri="{FF2B5EF4-FFF2-40B4-BE49-F238E27FC236}">
                <a16:creationId xmlns:a16="http://schemas.microsoft.com/office/drawing/2014/main" id="{6E82032D-E6E0-C77D-C3D3-D4A7F68B77D2}"/>
              </a:ext>
            </a:extLst>
          </p:cNvPr>
          <p:cNvSpPr txBox="1">
            <a:spLocks/>
          </p:cNvSpPr>
          <p:nvPr/>
        </p:nvSpPr>
        <p:spPr>
          <a:xfrm>
            <a:off x="8226963" y="3940760"/>
            <a:ext cx="1016000" cy="298730"/>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1100" b="1" dirty="0">
                <a:latin typeface="Century Gothic" panose="020B0502020202020204" pitchFamily="34" charset="0"/>
              </a:rPr>
              <a:t>Footer</a:t>
            </a:r>
            <a:endParaRPr lang="en-AU" sz="1100" b="1" dirty="0">
              <a:latin typeface="Century Gothic" panose="020B0502020202020204" pitchFamily="34" charset="0"/>
            </a:endParaRPr>
          </a:p>
        </p:txBody>
      </p:sp>
      <p:grpSp>
        <p:nvGrpSpPr>
          <p:cNvPr id="16" name="Group 15">
            <a:extLst>
              <a:ext uri="{FF2B5EF4-FFF2-40B4-BE49-F238E27FC236}">
                <a16:creationId xmlns:a16="http://schemas.microsoft.com/office/drawing/2014/main" id="{6AE690F0-53DB-5CE9-56E2-84F2B319F205}"/>
              </a:ext>
            </a:extLst>
          </p:cNvPr>
          <p:cNvGrpSpPr/>
          <p:nvPr/>
        </p:nvGrpSpPr>
        <p:grpSpPr>
          <a:xfrm>
            <a:off x="5680007" y="1542058"/>
            <a:ext cx="166680" cy="326520"/>
            <a:chOff x="5680007" y="1542058"/>
            <a:chExt cx="166680" cy="326520"/>
          </a:xfrm>
        </p:grpSpPr>
        <mc:AlternateContent xmlns:mc="http://schemas.openxmlformats.org/markup-compatibility/2006" xmlns:p14="http://schemas.microsoft.com/office/powerpoint/2010/main">
          <mc:Choice Requires="p14">
            <p:contentPart p14:bwMode="auto" r:id="rId4">
              <p14:nvContentPartPr>
                <p14:cNvPr id="14" name="Ink 13">
                  <a:extLst>
                    <a:ext uri="{FF2B5EF4-FFF2-40B4-BE49-F238E27FC236}">
                      <a16:creationId xmlns:a16="http://schemas.microsoft.com/office/drawing/2014/main" id="{BBA175CC-87D4-1178-B2E5-2B851CF84CD0}"/>
                    </a:ext>
                  </a:extLst>
                </p14:cNvPr>
                <p14:cNvContentPartPr/>
                <p14:nvPr/>
              </p14:nvContentPartPr>
              <p14:xfrm>
                <a:off x="5744447" y="1542058"/>
                <a:ext cx="56160" cy="248400"/>
              </p14:xfrm>
            </p:contentPart>
          </mc:Choice>
          <mc:Fallback xmlns="">
            <p:pic>
              <p:nvPicPr>
                <p:cNvPr id="14" name="Ink 13">
                  <a:extLst>
                    <a:ext uri="{FF2B5EF4-FFF2-40B4-BE49-F238E27FC236}">
                      <a16:creationId xmlns:a16="http://schemas.microsoft.com/office/drawing/2014/main" id="{BBA175CC-87D4-1178-B2E5-2B851CF84CD0}"/>
                    </a:ext>
                  </a:extLst>
                </p:cNvPr>
                <p:cNvPicPr/>
                <p:nvPr/>
              </p:nvPicPr>
              <p:blipFill>
                <a:blip r:embed="rId5"/>
                <a:stretch>
                  <a:fillRect/>
                </a:stretch>
              </p:blipFill>
              <p:spPr>
                <a:xfrm>
                  <a:off x="5735807" y="1533418"/>
                  <a:ext cx="73800" cy="2660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5" name="Ink 14">
                  <a:extLst>
                    <a:ext uri="{FF2B5EF4-FFF2-40B4-BE49-F238E27FC236}">
                      <a16:creationId xmlns:a16="http://schemas.microsoft.com/office/drawing/2014/main" id="{81AE661C-010F-F5C0-BD15-899A7A0DBE50}"/>
                    </a:ext>
                  </a:extLst>
                </p14:cNvPr>
                <p14:cNvContentPartPr/>
                <p14:nvPr/>
              </p14:nvContentPartPr>
              <p14:xfrm>
                <a:off x="5680007" y="1763818"/>
                <a:ext cx="166680" cy="104760"/>
              </p14:xfrm>
            </p:contentPart>
          </mc:Choice>
          <mc:Fallback xmlns="">
            <p:pic>
              <p:nvPicPr>
                <p:cNvPr id="15" name="Ink 14">
                  <a:extLst>
                    <a:ext uri="{FF2B5EF4-FFF2-40B4-BE49-F238E27FC236}">
                      <a16:creationId xmlns:a16="http://schemas.microsoft.com/office/drawing/2014/main" id="{81AE661C-010F-F5C0-BD15-899A7A0DBE50}"/>
                    </a:ext>
                  </a:extLst>
                </p:cNvPr>
                <p:cNvPicPr/>
                <p:nvPr/>
              </p:nvPicPr>
              <p:blipFill>
                <a:blip r:embed="rId7"/>
                <a:stretch>
                  <a:fillRect/>
                </a:stretch>
              </p:blipFill>
              <p:spPr>
                <a:xfrm>
                  <a:off x="5671007" y="1754818"/>
                  <a:ext cx="184320" cy="122400"/>
                </a:xfrm>
                <a:prstGeom prst="rect">
                  <a:avLst/>
                </a:prstGeom>
              </p:spPr>
            </p:pic>
          </mc:Fallback>
        </mc:AlternateContent>
      </p:grpSp>
      <p:grpSp>
        <p:nvGrpSpPr>
          <p:cNvPr id="22" name="Group 21">
            <a:extLst>
              <a:ext uri="{FF2B5EF4-FFF2-40B4-BE49-F238E27FC236}">
                <a16:creationId xmlns:a16="http://schemas.microsoft.com/office/drawing/2014/main" id="{5401E463-4ECC-90A6-4E36-D19C33E26789}"/>
              </a:ext>
            </a:extLst>
          </p:cNvPr>
          <p:cNvGrpSpPr/>
          <p:nvPr/>
        </p:nvGrpSpPr>
        <p:grpSpPr>
          <a:xfrm>
            <a:off x="3361607" y="2188618"/>
            <a:ext cx="644760" cy="178560"/>
            <a:chOff x="3361607" y="2188618"/>
            <a:chExt cx="644760" cy="178560"/>
          </a:xfrm>
        </p:grpSpPr>
        <mc:AlternateContent xmlns:mc="http://schemas.openxmlformats.org/markup-compatibility/2006" xmlns:p14="http://schemas.microsoft.com/office/powerpoint/2010/main">
          <mc:Choice Requires="p14">
            <p:contentPart p14:bwMode="auto" r:id="rId8">
              <p14:nvContentPartPr>
                <p14:cNvPr id="17" name="Ink 16">
                  <a:extLst>
                    <a:ext uri="{FF2B5EF4-FFF2-40B4-BE49-F238E27FC236}">
                      <a16:creationId xmlns:a16="http://schemas.microsoft.com/office/drawing/2014/main" id="{246CA1C3-6A73-85E4-2A2D-7EF506E6C377}"/>
                    </a:ext>
                  </a:extLst>
                </p14:cNvPr>
                <p14:cNvContentPartPr/>
                <p14:nvPr/>
              </p14:nvContentPartPr>
              <p14:xfrm>
                <a:off x="3361607" y="2317858"/>
                <a:ext cx="599760" cy="37080"/>
              </p14:xfrm>
            </p:contentPart>
          </mc:Choice>
          <mc:Fallback xmlns="">
            <p:pic>
              <p:nvPicPr>
                <p:cNvPr id="17" name="Ink 16">
                  <a:extLst>
                    <a:ext uri="{FF2B5EF4-FFF2-40B4-BE49-F238E27FC236}">
                      <a16:creationId xmlns:a16="http://schemas.microsoft.com/office/drawing/2014/main" id="{246CA1C3-6A73-85E4-2A2D-7EF506E6C377}"/>
                    </a:ext>
                  </a:extLst>
                </p:cNvPr>
                <p:cNvPicPr/>
                <p:nvPr/>
              </p:nvPicPr>
              <p:blipFill>
                <a:blip r:embed="rId9"/>
                <a:stretch>
                  <a:fillRect/>
                </a:stretch>
              </p:blipFill>
              <p:spPr>
                <a:xfrm>
                  <a:off x="3352967" y="2309218"/>
                  <a:ext cx="617400" cy="547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8" name="Ink 17">
                  <a:extLst>
                    <a:ext uri="{FF2B5EF4-FFF2-40B4-BE49-F238E27FC236}">
                      <a16:creationId xmlns:a16="http://schemas.microsoft.com/office/drawing/2014/main" id="{66D6468B-1252-BA66-11F6-0D5FCD025772}"/>
                    </a:ext>
                  </a:extLst>
                </p14:cNvPr>
                <p14:cNvContentPartPr/>
                <p14:nvPr/>
              </p14:nvContentPartPr>
              <p14:xfrm>
                <a:off x="3916007" y="2188618"/>
                <a:ext cx="90360" cy="178560"/>
              </p14:xfrm>
            </p:contentPart>
          </mc:Choice>
          <mc:Fallback xmlns="">
            <p:pic>
              <p:nvPicPr>
                <p:cNvPr id="18" name="Ink 17">
                  <a:extLst>
                    <a:ext uri="{FF2B5EF4-FFF2-40B4-BE49-F238E27FC236}">
                      <a16:creationId xmlns:a16="http://schemas.microsoft.com/office/drawing/2014/main" id="{66D6468B-1252-BA66-11F6-0D5FCD025772}"/>
                    </a:ext>
                  </a:extLst>
                </p:cNvPr>
                <p:cNvPicPr/>
                <p:nvPr/>
              </p:nvPicPr>
              <p:blipFill>
                <a:blip r:embed="rId11"/>
                <a:stretch>
                  <a:fillRect/>
                </a:stretch>
              </p:blipFill>
              <p:spPr>
                <a:xfrm>
                  <a:off x="3907367" y="2179618"/>
                  <a:ext cx="108000" cy="196200"/>
                </a:xfrm>
                <a:prstGeom prst="rect">
                  <a:avLst/>
                </a:prstGeom>
              </p:spPr>
            </p:pic>
          </mc:Fallback>
        </mc:AlternateContent>
      </p:grpSp>
      <p:grpSp>
        <p:nvGrpSpPr>
          <p:cNvPr id="21" name="Group 20">
            <a:extLst>
              <a:ext uri="{FF2B5EF4-FFF2-40B4-BE49-F238E27FC236}">
                <a16:creationId xmlns:a16="http://schemas.microsoft.com/office/drawing/2014/main" id="{4A191A42-D40E-7D52-3784-5D3CF8680A2C}"/>
              </a:ext>
            </a:extLst>
          </p:cNvPr>
          <p:cNvGrpSpPr/>
          <p:nvPr/>
        </p:nvGrpSpPr>
        <p:grpSpPr>
          <a:xfrm>
            <a:off x="3407687" y="3029218"/>
            <a:ext cx="381600" cy="200880"/>
            <a:chOff x="3407687" y="3029218"/>
            <a:chExt cx="381600" cy="200880"/>
          </a:xfrm>
        </p:grpSpPr>
        <mc:AlternateContent xmlns:mc="http://schemas.openxmlformats.org/markup-compatibility/2006" xmlns:p14="http://schemas.microsoft.com/office/powerpoint/2010/main">
          <mc:Choice Requires="p14">
            <p:contentPart p14:bwMode="auto" r:id="rId12">
              <p14:nvContentPartPr>
                <p14:cNvPr id="19" name="Ink 18">
                  <a:extLst>
                    <a:ext uri="{FF2B5EF4-FFF2-40B4-BE49-F238E27FC236}">
                      <a16:creationId xmlns:a16="http://schemas.microsoft.com/office/drawing/2014/main" id="{5F6C0E64-005D-2ED6-41E5-20AF16E7502C}"/>
                    </a:ext>
                  </a:extLst>
                </p14:cNvPr>
                <p14:cNvContentPartPr/>
                <p14:nvPr/>
              </p14:nvContentPartPr>
              <p14:xfrm>
                <a:off x="3407687" y="3139738"/>
                <a:ext cx="258120" cy="360"/>
              </p14:xfrm>
            </p:contentPart>
          </mc:Choice>
          <mc:Fallback xmlns="">
            <p:pic>
              <p:nvPicPr>
                <p:cNvPr id="19" name="Ink 18">
                  <a:extLst>
                    <a:ext uri="{FF2B5EF4-FFF2-40B4-BE49-F238E27FC236}">
                      <a16:creationId xmlns:a16="http://schemas.microsoft.com/office/drawing/2014/main" id="{5F6C0E64-005D-2ED6-41E5-20AF16E7502C}"/>
                    </a:ext>
                  </a:extLst>
                </p:cNvPr>
                <p:cNvPicPr/>
                <p:nvPr/>
              </p:nvPicPr>
              <p:blipFill>
                <a:blip r:embed="rId13"/>
                <a:stretch>
                  <a:fillRect/>
                </a:stretch>
              </p:blipFill>
              <p:spPr>
                <a:xfrm>
                  <a:off x="3399047" y="3131098"/>
                  <a:ext cx="27576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0" name="Ink 19">
                  <a:extLst>
                    <a:ext uri="{FF2B5EF4-FFF2-40B4-BE49-F238E27FC236}">
                      <a16:creationId xmlns:a16="http://schemas.microsoft.com/office/drawing/2014/main" id="{E7C6957F-793F-326A-5E5F-FE3D209FFC0F}"/>
                    </a:ext>
                  </a:extLst>
                </p14:cNvPr>
                <p14:cNvContentPartPr/>
                <p14:nvPr/>
              </p14:nvContentPartPr>
              <p14:xfrm>
                <a:off x="3647807" y="3029218"/>
                <a:ext cx="141480" cy="200880"/>
              </p14:xfrm>
            </p:contentPart>
          </mc:Choice>
          <mc:Fallback xmlns="">
            <p:pic>
              <p:nvPicPr>
                <p:cNvPr id="20" name="Ink 19">
                  <a:extLst>
                    <a:ext uri="{FF2B5EF4-FFF2-40B4-BE49-F238E27FC236}">
                      <a16:creationId xmlns:a16="http://schemas.microsoft.com/office/drawing/2014/main" id="{E7C6957F-793F-326A-5E5F-FE3D209FFC0F}"/>
                    </a:ext>
                  </a:extLst>
                </p:cNvPr>
                <p:cNvPicPr/>
                <p:nvPr/>
              </p:nvPicPr>
              <p:blipFill>
                <a:blip r:embed="rId15"/>
                <a:stretch>
                  <a:fillRect/>
                </a:stretch>
              </p:blipFill>
              <p:spPr>
                <a:xfrm>
                  <a:off x="3639167" y="3020218"/>
                  <a:ext cx="159120" cy="218520"/>
                </a:xfrm>
                <a:prstGeom prst="rect">
                  <a:avLst/>
                </a:prstGeom>
              </p:spPr>
            </p:pic>
          </mc:Fallback>
        </mc:AlternateContent>
      </p:grpSp>
      <p:grpSp>
        <p:nvGrpSpPr>
          <p:cNvPr id="25" name="Group 24">
            <a:extLst>
              <a:ext uri="{FF2B5EF4-FFF2-40B4-BE49-F238E27FC236}">
                <a16:creationId xmlns:a16="http://schemas.microsoft.com/office/drawing/2014/main" id="{F775FFE2-B638-E37B-8609-7D7A653E3C83}"/>
              </a:ext>
            </a:extLst>
          </p:cNvPr>
          <p:cNvGrpSpPr/>
          <p:nvPr/>
        </p:nvGrpSpPr>
        <p:grpSpPr>
          <a:xfrm>
            <a:off x="7184807" y="3961978"/>
            <a:ext cx="1395720" cy="203760"/>
            <a:chOff x="7184807" y="3961978"/>
            <a:chExt cx="1395720" cy="203760"/>
          </a:xfrm>
        </p:grpSpPr>
        <mc:AlternateContent xmlns:mc="http://schemas.openxmlformats.org/markup-compatibility/2006" xmlns:p14="http://schemas.microsoft.com/office/powerpoint/2010/main">
          <mc:Choice Requires="p14">
            <p:contentPart p14:bwMode="auto" r:id="rId16">
              <p14:nvContentPartPr>
                <p14:cNvPr id="23" name="Ink 22">
                  <a:extLst>
                    <a:ext uri="{FF2B5EF4-FFF2-40B4-BE49-F238E27FC236}">
                      <a16:creationId xmlns:a16="http://schemas.microsoft.com/office/drawing/2014/main" id="{9520E84A-CD80-C024-DB17-2E6E1C078A48}"/>
                    </a:ext>
                  </a:extLst>
                </p14:cNvPr>
                <p14:cNvContentPartPr/>
                <p14:nvPr/>
              </p14:nvContentPartPr>
              <p14:xfrm>
                <a:off x="7251407" y="4062778"/>
                <a:ext cx="1329120" cy="68040"/>
              </p14:xfrm>
            </p:contentPart>
          </mc:Choice>
          <mc:Fallback xmlns="">
            <p:pic>
              <p:nvPicPr>
                <p:cNvPr id="23" name="Ink 22">
                  <a:extLst>
                    <a:ext uri="{FF2B5EF4-FFF2-40B4-BE49-F238E27FC236}">
                      <a16:creationId xmlns:a16="http://schemas.microsoft.com/office/drawing/2014/main" id="{9520E84A-CD80-C024-DB17-2E6E1C078A48}"/>
                    </a:ext>
                  </a:extLst>
                </p:cNvPr>
                <p:cNvPicPr/>
                <p:nvPr/>
              </p:nvPicPr>
              <p:blipFill>
                <a:blip r:embed="rId17"/>
                <a:stretch>
                  <a:fillRect/>
                </a:stretch>
              </p:blipFill>
              <p:spPr>
                <a:xfrm>
                  <a:off x="7242407" y="4054138"/>
                  <a:ext cx="1346760" cy="856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4" name="Ink 23">
                  <a:extLst>
                    <a:ext uri="{FF2B5EF4-FFF2-40B4-BE49-F238E27FC236}">
                      <a16:creationId xmlns:a16="http://schemas.microsoft.com/office/drawing/2014/main" id="{72836A83-6AC4-2EC3-DF5C-E78BD01E2E69}"/>
                    </a:ext>
                  </a:extLst>
                </p14:cNvPr>
                <p14:cNvContentPartPr/>
                <p14:nvPr/>
              </p14:nvContentPartPr>
              <p14:xfrm>
                <a:off x="7184807" y="3961978"/>
                <a:ext cx="175680" cy="203760"/>
              </p14:xfrm>
            </p:contentPart>
          </mc:Choice>
          <mc:Fallback xmlns="">
            <p:pic>
              <p:nvPicPr>
                <p:cNvPr id="24" name="Ink 23">
                  <a:extLst>
                    <a:ext uri="{FF2B5EF4-FFF2-40B4-BE49-F238E27FC236}">
                      <a16:creationId xmlns:a16="http://schemas.microsoft.com/office/drawing/2014/main" id="{72836A83-6AC4-2EC3-DF5C-E78BD01E2E69}"/>
                    </a:ext>
                  </a:extLst>
                </p:cNvPr>
                <p:cNvPicPr/>
                <p:nvPr/>
              </p:nvPicPr>
              <p:blipFill>
                <a:blip r:embed="rId19"/>
                <a:stretch>
                  <a:fillRect/>
                </a:stretch>
              </p:blipFill>
              <p:spPr>
                <a:xfrm>
                  <a:off x="7176167" y="3952978"/>
                  <a:ext cx="193320" cy="2214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0">
            <p14:nvContentPartPr>
              <p14:cNvPr id="27" name="Ink 26">
                <a:extLst>
                  <a:ext uri="{FF2B5EF4-FFF2-40B4-BE49-F238E27FC236}">
                    <a16:creationId xmlns:a16="http://schemas.microsoft.com/office/drawing/2014/main" id="{ED5E1009-A934-55C7-0976-7F072B76EDC1}"/>
                  </a:ext>
                </a:extLst>
              </p14:cNvPr>
              <p14:cNvContentPartPr/>
              <p14:nvPr/>
            </p14:nvContentPartPr>
            <p14:xfrm>
              <a:off x="4728527" y="5273458"/>
              <a:ext cx="360" cy="360"/>
            </p14:xfrm>
          </p:contentPart>
        </mc:Choice>
        <mc:Fallback xmlns="">
          <p:pic>
            <p:nvPicPr>
              <p:cNvPr id="27" name="Ink 26">
                <a:extLst>
                  <a:ext uri="{FF2B5EF4-FFF2-40B4-BE49-F238E27FC236}">
                    <a16:creationId xmlns:a16="http://schemas.microsoft.com/office/drawing/2014/main" id="{ED5E1009-A934-55C7-0976-7F072B76EDC1}"/>
                  </a:ext>
                </a:extLst>
              </p:cNvPr>
              <p:cNvPicPr/>
              <p:nvPr/>
            </p:nvPicPr>
            <p:blipFill>
              <a:blip r:embed="rId21"/>
              <a:stretch>
                <a:fillRect/>
              </a:stretch>
            </p:blipFill>
            <p:spPr>
              <a:xfrm>
                <a:off x="4719887" y="5264818"/>
                <a:ext cx="18000" cy="18000"/>
              </a:xfrm>
              <a:prstGeom prst="rect">
                <a:avLst/>
              </a:prstGeom>
            </p:spPr>
          </p:pic>
        </mc:Fallback>
      </mc:AlternateContent>
    </p:spTree>
    <p:extLst>
      <p:ext uri="{BB962C8B-B14F-4D97-AF65-F5344CB8AC3E}">
        <p14:creationId xmlns:p14="http://schemas.microsoft.com/office/powerpoint/2010/main" val="1605476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Homepage</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3411229" y="5005245"/>
            <a:ext cx="5622699" cy="1166937"/>
          </a:xfrm>
        </p:spPr>
        <p:txBody>
          <a:bodyPr>
            <a:normAutofit lnSpcReduction="10000"/>
          </a:bodyPr>
          <a:lstStyle/>
          <a:p>
            <a:pPr algn="ctr"/>
            <a:r>
              <a:rPr lang="en-US" sz="1100" b="1" dirty="0">
                <a:latin typeface="Century Gothic" panose="020B0502020202020204" pitchFamily="34" charset="0"/>
              </a:rPr>
              <a:t>Nothing revolutionary here. Just a basic home page. However, if viewed on a smaller screen like a mobile, it will change an image. *very interactive*</a:t>
            </a:r>
          </a:p>
          <a:p>
            <a:pPr algn="ctr"/>
            <a:r>
              <a:rPr lang="en-US" sz="1100" b="1" dirty="0">
                <a:latin typeface="Century Gothic" panose="020B0502020202020204" pitchFamily="34" charset="0"/>
              </a:rPr>
              <a:t>I chatted with a professional about it and he loathes the decision of two different images but I just opted to go ahead because there’s a kind of “surprise” with a different image. </a:t>
            </a:r>
          </a:p>
        </p:txBody>
      </p:sp>
      <p:pic>
        <p:nvPicPr>
          <p:cNvPr id="6" name="Picture 5">
            <a:extLst>
              <a:ext uri="{FF2B5EF4-FFF2-40B4-BE49-F238E27FC236}">
                <a16:creationId xmlns:a16="http://schemas.microsoft.com/office/drawing/2014/main" id="{9420E709-C3DF-A110-8C60-2DFCFBA191AB}"/>
              </a:ext>
            </a:extLst>
          </p:cNvPr>
          <p:cNvPicPr>
            <a:picLocks noChangeAspect="1"/>
          </p:cNvPicPr>
          <p:nvPr/>
        </p:nvPicPr>
        <p:blipFill>
          <a:blip r:embed="rId3"/>
          <a:stretch>
            <a:fillRect/>
          </a:stretch>
        </p:blipFill>
        <p:spPr>
          <a:xfrm>
            <a:off x="1073665" y="2038108"/>
            <a:ext cx="4675128" cy="2469238"/>
          </a:xfrm>
          <a:prstGeom prst="rect">
            <a:avLst/>
          </a:prstGeom>
        </p:spPr>
      </p:pic>
      <p:pic>
        <p:nvPicPr>
          <p:cNvPr id="8" name="Picture 7">
            <a:extLst>
              <a:ext uri="{FF2B5EF4-FFF2-40B4-BE49-F238E27FC236}">
                <a16:creationId xmlns:a16="http://schemas.microsoft.com/office/drawing/2014/main" id="{A0DC3DF7-4004-DAA5-ACE2-142276759731}"/>
              </a:ext>
            </a:extLst>
          </p:cNvPr>
          <p:cNvPicPr>
            <a:picLocks noChangeAspect="1"/>
          </p:cNvPicPr>
          <p:nvPr/>
        </p:nvPicPr>
        <p:blipFill>
          <a:blip r:embed="rId4"/>
          <a:stretch>
            <a:fillRect/>
          </a:stretch>
        </p:blipFill>
        <p:spPr>
          <a:xfrm>
            <a:off x="7712362" y="1798132"/>
            <a:ext cx="1880755" cy="2977862"/>
          </a:xfrm>
          <a:prstGeom prst="rect">
            <a:avLst/>
          </a:prstGeom>
        </p:spPr>
      </p:pic>
      <p:sp>
        <p:nvSpPr>
          <p:cNvPr id="9" name="Arrow: Right 8">
            <a:extLst>
              <a:ext uri="{FF2B5EF4-FFF2-40B4-BE49-F238E27FC236}">
                <a16:creationId xmlns:a16="http://schemas.microsoft.com/office/drawing/2014/main" id="{E2C2E7F0-BBD9-1717-810C-DF98AB41A552}"/>
              </a:ext>
            </a:extLst>
          </p:cNvPr>
          <p:cNvSpPr/>
          <p:nvPr/>
        </p:nvSpPr>
        <p:spPr>
          <a:xfrm>
            <a:off x="6035963" y="3262245"/>
            <a:ext cx="1505527" cy="4548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49596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20F6-9C49-468B-BAA1-8D7D1B4F3342}"/>
              </a:ext>
            </a:extLst>
          </p:cNvPr>
          <p:cNvSpPr>
            <a:spLocks noGrp="1"/>
          </p:cNvSpPr>
          <p:nvPr>
            <p:ph type="title"/>
          </p:nvPr>
        </p:nvSpPr>
        <p:spPr>
          <a:xfrm>
            <a:off x="333709" y="201762"/>
            <a:ext cx="10058400" cy="1450757"/>
          </a:xfrm>
        </p:spPr>
        <p:txBody>
          <a:bodyPr anchor="ctr"/>
          <a:lstStyle/>
          <a:p>
            <a:r>
              <a:rPr lang="en-US" b="1" dirty="0">
                <a:latin typeface="Britannic Bold" panose="020B0903060703020204" pitchFamily="34" charset="0"/>
              </a:rPr>
              <a:t>Projects</a:t>
            </a:r>
            <a:endParaRPr lang="en-AU" b="1" dirty="0">
              <a:latin typeface="Britannic Bold" panose="020B0903060703020204" pitchFamily="34" charset="0"/>
            </a:endParaRPr>
          </a:p>
        </p:txBody>
      </p:sp>
      <p:sp>
        <p:nvSpPr>
          <p:cNvPr id="3" name="Content Placeholder 2">
            <a:extLst>
              <a:ext uri="{FF2B5EF4-FFF2-40B4-BE49-F238E27FC236}">
                <a16:creationId xmlns:a16="http://schemas.microsoft.com/office/drawing/2014/main" id="{D979E76C-D2E2-497F-9F10-C9987F668E4E}"/>
              </a:ext>
            </a:extLst>
          </p:cNvPr>
          <p:cNvSpPr>
            <a:spLocks noGrp="1"/>
          </p:cNvSpPr>
          <p:nvPr>
            <p:ph idx="1"/>
          </p:nvPr>
        </p:nvSpPr>
        <p:spPr>
          <a:xfrm>
            <a:off x="3053741" y="5179872"/>
            <a:ext cx="5622699" cy="1166937"/>
          </a:xfrm>
        </p:spPr>
        <p:txBody>
          <a:bodyPr>
            <a:normAutofit fontScale="92500" lnSpcReduction="20000"/>
          </a:bodyPr>
          <a:lstStyle/>
          <a:p>
            <a:pPr algn="ctr"/>
            <a:r>
              <a:rPr lang="en-US" sz="1100" b="1" dirty="0">
                <a:latin typeface="Century Gothic" panose="020B0502020202020204" pitchFamily="34" charset="0"/>
              </a:rPr>
              <a:t>So for projects, I found it cool to have a different section or an additional section to the site. So I pretended to have projects with different languages in here. This is also a trial of using a grid instead of flexbox with different </a:t>
            </a:r>
            <a:r>
              <a:rPr lang="en-US" sz="1100" b="1" dirty="0" err="1">
                <a:latin typeface="Century Gothic" panose="020B0502020202020204" pitchFamily="34" charset="0"/>
              </a:rPr>
              <a:t>fr’s</a:t>
            </a:r>
            <a:r>
              <a:rPr lang="en-US" sz="1100" b="1" dirty="0">
                <a:latin typeface="Century Gothic" panose="020B0502020202020204" pitchFamily="34" charset="0"/>
              </a:rPr>
              <a:t>.</a:t>
            </a:r>
          </a:p>
          <a:p>
            <a:pPr algn="ctr"/>
            <a:r>
              <a:rPr lang="en-US" sz="1100" b="1" dirty="0">
                <a:latin typeface="Century Gothic" panose="020B0502020202020204" pitchFamily="34" charset="0"/>
              </a:rPr>
              <a:t>I </a:t>
            </a:r>
            <a:r>
              <a:rPr lang="en-US" sz="1100" b="1" dirty="0" err="1">
                <a:latin typeface="Century Gothic" panose="020B0502020202020204" pitchFamily="34" charset="0"/>
              </a:rPr>
              <a:t>kinda</a:t>
            </a:r>
            <a:r>
              <a:rPr lang="en-US" sz="1100" b="1" dirty="0">
                <a:latin typeface="Century Gothic" panose="020B0502020202020204" pitchFamily="34" charset="0"/>
              </a:rPr>
              <a:t> liked having the </a:t>
            </a:r>
            <a:r>
              <a:rPr lang="en-US" sz="1100" b="1" dirty="0" err="1">
                <a:latin typeface="Century Gothic" panose="020B0502020202020204" pitchFamily="34" charset="0"/>
              </a:rPr>
              <a:t>bg</a:t>
            </a:r>
            <a:r>
              <a:rPr lang="en-US" sz="1100" b="1" dirty="0">
                <a:latin typeface="Century Gothic" panose="020B0502020202020204" pitchFamily="34" charset="0"/>
              </a:rPr>
              <a:t> color on the image, aesthetically for me it kind of flowed in as it was a neutral color and it helped to not make the page look very monotonous with the additional colors.</a:t>
            </a:r>
          </a:p>
        </p:txBody>
      </p:sp>
      <p:sp>
        <p:nvSpPr>
          <p:cNvPr id="9" name="Arrow: Right 8">
            <a:extLst>
              <a:ext uri="{FF2B5EF4-FFF2-40B4-BE49-F238E27FC236}">
                <a16:creationId xmlns:a16="http://schemas.microsoft.com/office/drawing/2014/main" id="{E2C2E7F0-BBD9-1717-810C-DF98AB41A552}"/>
              </a:ext>
            </a:extLst>
          </p:cNvPr>
          <p:cNvSpPr/>
          <p:nvPr/>
        </p:nvSpPr>
        <p:spPr>
          <a:xfrm>
            <a:off x="6035963" y="3262245"/>
            <a:ext cx="1505527" cy="4548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a16="http://schemas.microsoft.com/office/drawing/2014/main" id="{A4B1F02D-2ACE-3A31-6A48-BAE7B77C0673}"/>
              </a:ext>
            </a:extLst>
          </p:cNvPr>
          <p:cNvPicPr>
            <a:picLocks noChangeAspect="1"/>
          </p:cNvPicPr>
          <p:nvPr/>
        </p:nvPicPr>
        <p:blipFill>
          <a:blip r:embed="rId3"/>
          <a:stretch>
            <a:fillRect/>
          </a:stretch>
        </p:blipFill>
        <p:spPr>
          <a:xfrm>
            <a:off x="489459" y="1976911"/>
            <a:ext cx="5375632" cy="2570668"/>
          </a:xfrm>
          <a:prstGeom prst="rect">
            <a:avLst/>
          </a:prstGeom>
        </p:spPr>
      </p:pic>
      <p:pic>
        <p:nvPicPr>
          <p:cNvPr id="11" name="Picture 10">
            <a:extLst>
              <a:ext uri="{FF2B5EF4-FFF2-40B4-BE49-F238E27FC236}">
                <a16:creationId xmlns:a16="http://schemas.microsoft.com/office/drawing/2014/main" id="{4222BE3B-3BDA-6096-5A9F-BC89D94C275F}"/>
              </a:ext>
            </a:extLst>
          </p:cNvPr>
          <p:cNvPicPr>
            <a:picLocks noChangeAspect="1"/>
          </p:cNvPicPr>
          <p:nvPr/>
        </p:nvPicPr>
        <p:blipFill>
          <a:blip r:embed="rId4"/>
          <a:stretch>
            <a:fillRect/>
          </a:stretch>
        </p:blipFill>
        <p:spPr>
          <a:xfrm>
            <a:off x="8053464" y="909707"/>
            <a:ext cx="2338645" cy="4095538"/>
          </a:xfrm>
          <a:prstGeom prst="rect">
            <a:avLst/>
          </a:prstGeom>
        </p:spPr>
      </p:pic>
    </p:spTree>
    <p:extLst>
      <p:ext uri="{BB962C8B-B14F-4D97-AF65-F5344CB8AC3E}">
        <p14:creationId xmlns:p14="http://schemas.microsoft.com/office/powerpoint/2010/main" val="4160049184"/>
      </p:ext>
    </p:extLst>
  </p:cSld>
  <p:clrMapOvr>
    <a:masterClrMapping/>
  </p:clrMapOvr>
</p:sld>
</file>

<file path=ppt/theme/theme1.xml><?xml version="1.0" encoding="utf-8"?>
<a:theme xmlns:a="http://schemas.openxmlformats.org/drawingml/2006/main" name="1_RetrospectVTI">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Bookman Old Style"/>
        <a:ea typeface=""/>
        <a:cs typeface=""/>
      </a:majorFont>
      <a:minorFont>
        <a:latin typeface="TeXGyreAdventor"/>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purl.org/dc/terms/"/>
    <ds:schemaRef ds:uri="http://schemas.microsoft.com/office/infopath/2007/PartnerControls"/>
    <ds:schemaRef ds:uri="http://schemas.microsoft.com/office/2006/metadata/properties"/>
    <ds:schemaRef ds:uri="http://www.w3.org/XML/1998/namespace"/>
    <ds:schemaRef ds:uri="http://purl.org/dc/elements/1.1/"/>
    <ds:schemaRef ds:uri="16c05727-aa75-4e4a-9b5f-8a80a1165891"/>
    <ds:schemaRef ds:uri="http://schemas.microsoft.com/office/2006/documentManagement/types"/>
    <ds:schemaRef ds:uri="http://schemas.openxmlformats.org/package/2006/metadata/core-properties"/>
    <ds:schemaRef ds:uri="71af3243-3dd4-4a8d-8c0d-dd76da1f02a5"/>
    <ds:schemaRef ds:uri="http://purl.org/dc/dcmitype/"/>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2222</TotalTime>
  <Words>879</Words>
  <Application>Microsoft Office PowerPoint</Application>
  <PresentationFormat>Widescreen</PresentationFormat>
  <Paragraphs>79</Paragraphs>
  <Slides>14</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Bookman Old Style</vt:lpstr>
      <vt:lpstr>Britannic Bold</vt:lpstr>
      <vt:lpstr>Calibri</vt:lpstr>
      <vt:lpstr>Century Gothic</vt:lpstr>
      <vt:lpstr>TeXGyreAdventor</vt:lpstr>
      <vt:lpstr>1_RetrospectVTI</vt:lpstr>
      <vt:lpstr>PowerPoint Presentation</vt:lpstr>
      <vt:lpstr>Terminal Application</vt:lpstr>
      <vt:lpstr>Wireframe</vt:lpstr>
      <vt:lpstr>Color Schemes and Favicon</vt:lpstr>
      <vt:lpstr>Fonts</vt:lpstr>
      <vt:lpstr>Platform used</vt:lpstr>
      <vt:lpstr>Components</vt:lpstr>
      <vt:lpstr>Homepage</vt:lpstr>
      <vt:lpstr>Projects</vt:lpstr>
      <vt:lpstr>Blog</vt:lpstr>
      <vt:lpstr>About Me</vt:lpstr>
      <vt:lpstr>Contact Me</vt:lpstr>
      <vt:lpstr>Previous version</vt:lpstr>
      <vt:lpstr>Special 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Square</dc:title>
  <dc:creator>Minerva Tabije</dc:creator>
  <cp:lastModifiedBy>Jan Marvin Consul</cp:lastModifiedBy>
  <cp:revision>92</cp:revision>
  <dcterms:created xsi:type="dcterms:W3CDTF">2021-04-15T04:58:29Z</dcterms:created>
  <dcterms:modified xsi:type="dcterms:W3CDTF">2023-05-07T06:23:46Z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